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4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5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6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7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  <p:sldMasterId id="2147483738" r:id="rId2"/>
    <p:sldMasterId id="2147483723" r:id="rId3"/>
    <p:sldMasterId id="2147483687" r:id="rId4"/>
    <p:sldMasterId id="2147483711" r:id="rId5"/>
    <p:sldMasterId id="2147483701" r:id="rId6"/>
    <p:sldMasterId id="2147483706" r:id="rId7"/>
    <p:sldMasterId id="2147483694" r:id="rId8"/>
  </p:sldMasterIdLst>
  <p:notesMasterIdLst>
    <p:notesMasterId r:id="rId15"/>
  </p:notesMasterIdLst>
  <p:sldIdLst>
    <p:sldId id="256" r:id="rId9"/>
    <p:sldId id="263" r:id="rId10"/>
    <p:sldId id="272" r:id="rId11"/>
    <p:sldId id="274" r:id="rId12"/>
    <p:sldId id="275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E1B"/>
    <a:srgbClr val="004976"/>
    <a:srgbClr val="DA1883"/>
    <a:srgbClr val="54585A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7922" autoAdjust="0"/>
  </p:normalViewPr>
  <p:slideViewPr>
    <p:cSldViewPr snapToGrid="0" snapToObjects="1">
      <p:cViewPr varScale="1">
        <p:scale>
          <a:sx n="66" d="100"/>
          <a:sy n="66" d="100"/>
        </p:scale>
        <p:origin x="1915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2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154ED3-4554-2847-B655-88FA98F1AC0A}" type="datetimeFigureOut">
              <a:rPr lang="en-GB" smtClean="0"/>
              <a:t>20/05/2023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E44EFE-404B-D849-BE65-BA999C85712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9730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Title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E44EFE-404B-D849-BE65-BA999C857125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08362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Answers:</a:t>
            </a:r>
          </a:p>
          <a:p>
            <a:r>
              <a:rPr lang="en-GB" b="1" dirty="0"/>
              <a:t>1. </a:t>
            </a:r>
            <a:r>
              <a:rPr lang="en-GB" b="0" dirty="0"/>
              <a:t>Answers could be anything from allotropes of carbon (fullerenes, diamond, graphite), carbon dioxide, calcium carbonate, hydrocarbons, carbohydrates, sugars etc</a:t>
            </a:r>
            <a:endParaRPr lang="en-GB" b="1" dirty="0"/>
          </a:p>
          <a:p>
            <a:r>
              <a:rPr lang="en-GB" b="1" dirty="0"/>
              <a:t>2.a. </a:t>
            </a:r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Respiration involves chemical reactions that break down nutrient molecules in living cells to release energy. It can be aerobic (needs oxygen) or anaerobic.</a:t>
            </a:r>
          </a:p>
          <a:p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Photosynthesis is the process by which plants/algae use energy from the sun to transform carbon dioxide and water into glucose (sugar) and oxygen</a:t>
            </a:r>
          </a:p>
          <a:p>
            <a:r>
              <a:rPr lang="en-GB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b. </a:t>
            </a:r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Aerobic respiration: glucose + oxygen → carbon dioxide + water  / Photosynthesis: carbon dioxide + water → glucose + oxygen</a:t>
            </a:r>
            <a:endParaRPr lang="en-GB" dirty="0"/>
          </a:p>
          <a:p>
            <a:r>
              <a:rPr lang="en-GB" b="1" dirty="0"/>
              <a:t>c. </a:t>
            </a:r>
            <a:r>
              <a:rPr lang="en-GB" dirty="0"/>
              <a:t>T</a:t>
            </a:r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 reactants and products of aerobic respiration and photosynthesis are opposites.</a:t>
            </a:r>
            <a:endParaRPr lang="en-GB" dirty="0"/>
          </a:p>
          <a:p>
            <a:r>
              <a:rPr lang="en-GB" b="1" dirty="0"/>
              <a:t>3. </a:t>
            </a:r>
            <a:r>
              <a:rPr lang="en-GB" b="0" dirty="0"/>
              <a:t>It is a greenhouse gas that traps heat.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E44EFE-404B-D849-BE65-BA999C857125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84331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Get students ready to play the carbon cycle game. Stations can be set up around the lab, or reduced scale versions used so each table can have a set.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Download the instructions here: </a:t>
            </a:r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rsc.li/3faemw5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E44EFE-404B-D849-BE65-BA999C857125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60489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Students take on the role of a carbon atom and move around different stations by flipping two coins. T</a:t>
            </a:r>
            <a:r>
              <a:rPr lang="en-GB" dirty="0"/>
              <a:t>he combination of heads/tails that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they throw will tell them which instructions on the station card to follow.</a:t>
            </a:r>
          </a:p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They should record their travels as a carbon atom in their passport each time they throw the coins </a:t>
            </a:r>
            <a:r>
              <a:rPr lang="en-GB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(Which station (and stage) are you at? How did you get here? What </a:t>
            </a:r>
            <a:r>
              <a:rPr lang="en-GB" sz="1200" b="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form</a:t>
            </a:r>
            <a:r>
              <a:rPr lang="en-GB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carbon are you?)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E44EFE-404B-D849-BE65-BA999C857125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57591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their travels around the room, students should produce a carbon cycle diagram which shows the different stations they travelled to and which processes took them there.</a:t>
            </a:r>
          </a:p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could be scaffolded as a card-sort or cut-and-stick activity by giving students the names of each station, the processes and arrows.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E44EFE-404B-D849-BE65-BA999C857125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45880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Lead the class in a discussion of what happened to them as carbon atoms in the game to consolidate their learning.</a:t>
            </a:r>
          </a:p>
          <a:p>
            <a:endParaRPr lang="en-GB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Learning can be extended by discussing the natural and human-led processes, the fast and slow processes, and the forms of carbon they became at each stage.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E44EFE-404B-D849-BE65-BA999C857125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2762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8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8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8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8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8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5941" y="6300000"/>
            <a:ext cx="2057400" cy="365125"/>
          </a:xfrm>
        </p:spPr>
        <p:txBody>
          <a:bodyPr/>
          <a:lstStyle/>
          <a:p>
            <a:fld id="{D993BE9A-2295-974E-B063-F12D5C0A22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F06E72-FD10-384B-917A-421C42C98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49FB06-ED83-EA45-AEBD-3751AE6255D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8650" y="1825625"/>
            <a:ext cx="7886700" cy="3408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8420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 Chart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5941" y="6300000"/>
            <a:ext cx="2057400" cy="365125"/>
          </a:xfrm>
        </p:spPr>
        <p:txBody>
          <a:bodyPr/>
          <a:lstStyle/>
          <a:p>
            <a:fld id="{D993BE9A-2295-974E-B063-F12D5C0A22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4D046EF4-35C0-154D-8AE5-E51008719997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625475" y="485774"/>
            <a:ext cx="7920000" cy="5544000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986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EC44A48F-5130-444E-9335-545707EB156A}"/>
              </a:ext>
            </a:extLst>
          </p:cNvPr>
          <p:cNvGrpSpPr/>
          <p:nvPr userDrawn="1"/>
        </p:nvGrpSpPr>
        <p:grpSpPr>
          <a:xfrm>
            <a:off x="1705495" y="326616"/>
            <a:ext cx="6491056" cy="6167616"/>
            <a:chOff x="1886274" y="-792480"/>
            <a:chExt cx="9546939" cy="9071229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0066618-1123-CA44-AF6F-D50F2EE9DE2B}"/>
                </a:ext>
              </a:extLst>
            </p:cNvPr>
            <p:cNvSpPr/>
            <p:nvPr userDrawn="1"/>
          </p:nvSpPr>
          <p:spPr>
            <a:xfrm>
              <a:off x="1886274" y="-792480"/>
              <a:ext cx="8464226" cy="8464226"/>
            </a:xfrm>
            <a:prstGeom prst="ellipse">
              <a:avLst/>
            </a:prstGeom>
            <a:solidFill>
              <a:srgbClr val="71DBD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4522535-63CF-3C45-9F05-14108DC90509}"/>
                </a:ext>
              </a:extLst>
            </p:cNvPr>
            <p:cNvGrpSpPr/>
            <p:nvPr userDrawn="1"/>
          </p:nvGrpSpPr>
          <p:grpSpPr>
            <a:xfrm rot="13500000" flipH="1">
              <a:off x="4775873" y="1621409"/>
              <a:ext cx="5119341" cy="8195339"/>
              <a:chOff x="12727547" y="-5509958"/>
              <a:chExt cx="1257062" cy="2012378"/>
            </a:xfrm>
          </p:grpSpPr>
          <p:sp>
            <p:nvSpPr>
              <p:cNvPr id="6" name="Freeform 37">
                <a:extLst>
                  <a:ext uri="{FF2B5EF4-FFF2-40B4-BE49-F238E27FC236}">
                    <a16:creationId xmlns:a16="http://schemas.microsoft.com/office/drawing/2014/main" id="{50115A77-0B97-EC45-8777-6B69FABE5A2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2727547" y="-5509958"/>
                <a:ext cx="1197716" cy="1197716"/>
              </a:xfrm>
              <a:custGeom>
                <a:avLst/>
                <a:gdLst>
                  <a:gd name="T0" fmla="*/ 0 w 2937"/>
                  <a:gd name="T1" fmla="*/ 0 h 2938"/>
                  <a:gd name="T2" fmla="*/ 0 w 2937"/>
                  <a:gd name="T3" fmla="*/ 0 h 2938"/>
                  <a:gd name="T4" fmla="*/ 0 w 2937"/>
                  <a:gd name="T5" fmla="*/ 762 h 2938"/>
                  <a:gd name="T6" fmla="*/ 2174 w 2937"/>
                  <a:gd name="T7" fmla="*/ 2937 h 2938"/>
                  <a:gd name="T8" fmla="*/ 2936 w 2937"/>
                  <a:gd name="T9" fmla="*/ 2937 h 2938"/>
                  <a:gd name="T10" fmla="*/ 2071 w 2937"/>
                  <a:gd name="T11" fmla="*/ 861 h 2938"/>
                  <a:gd name="T12" fmla="*/ 0 w 2937"/>
                  <a:gd name="T13" fmla="*/ 0 h 29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37" h="2938">
                    <a:moveTo>
                      <a:pt x="0" y="0"/>
                    </a:moveTo>
                    <a:lnTo>
                      <a:pt x="0" y="0"/>
                    </a:lnTo>
                    <a:cubicBezTo>
                      <a:pt x="0" y="762"/>
                      <a:pt x="0" y="762"/>
                      <a:pt x="0" y="762"/>
                    </a:cubicBezTo>
                    <a:cubicBezTo>
                      <a:pt x="1196" y="762"/>
                      <a:pt x="2170" y="1740"/>
                      <a:pt x="2174" y="2937"/>
                    </a:cubicBezTo>
                    <a:cubicBezTo>
                      <a:pt x="2936" y="2937"/>
                      <a:pt x="2936" y="2937"/>
                      <a:pt x="2936" y="2937"/>
                    </a:cubicBezTo>
                    <a:cubicBezTo>
                      <a:pt x="2932" y="2127"/>
                      <a:pt x="2605" y="1395"/>
                      <a:pt x="2071" y="861"/>
                    </a:cubicBezTo>
                    <a:cubicBezTo>
                      <a:pt x="1541" y="331"/>
                      <a:pt x="809" y="0"/>
                      <a:pt x="0" y="0"/>
                    </a:cubicBezTo>
                  </a:path>
                </a:pathLst>
              </a:custGeom>
              <a:solidFill>
                <a:srgbClr val="115E67">
                  <a:alpha val="70000"/>
                </a:srgb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8" name="Freeform 39">
                <a:extLst>
                  <a:ext uri="{FF2B5EF4-FFF2-40B4-BE49-F238E27FC236}">
                    <a16:creationId xmlns:a16="http://schemas.microsoft.com/office/drawing/2014/main" id="{2987E0B2-FA79-EE47-B4D5-61FBED88144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3389348" y="-5121510"/>
                <a:ext cx="595261" cy="1623930"/>
              </a:xfrm>
              <a:custGeom>
                <a:avLst/>
                <a:gdLst>
                  <a:gd name="T0" fmla="*/ 361 w 1461"/>
                  <a:gd name="T1" fmla="*/ 0 h 3980"/>
                  <a:gd name="T2" fmla="*/ 361 w 1461"/>
                  <a:gd name="T3" fmla="*/ 0 h 3980"/>
                  <a:gd name="T4" fmla="*/ 0 w 1461"/>
                  <a:gd name="T5" fmla="*/ 361 h 3980"/>
                  <a:gd name="T6" fmla="*/ 0 w 1461"/>
                  <a:gd name="T7" fmla="*/ 3617 h 3980"/>
                  <a:gd name="T8" fmla="*/ 361 w 1461"/>
                  <a:gd name="T9" fmla="*/ 3979 h 3980"/>
                  <a:gd name="T10" fmla="*/ 361 w 1461"/>
                  <a:gd name="T11" fmla="*/ 0 h 39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61" h="3980">
                    <a:moveTo>
                      <a:pt x="361" y="0"/>
                    </a:moveTo>
                    <a:lnTo>
                      <a:pt x="361" y="0"/>
                    </a:lnTo>
                    <a:cubicBezTo>
                      <a:pt x="0" y="361"/>
                      <a:pt x="0" y="361"/>
                      <a:pt x="0" y="361"/>
                    </a:cubicBezTo>
                    <a:cubicBezTo>
                      <a:pt x="900" y="1257"/>
                      <a:pt x="900" y="2717"/>
                      <a:pt x="0" y="3617"/>
                    </a:cubicBezTo>
                    <a:cubicBezTo>
                      <a:pt x="361" y="3979"/>
                      <a:pt x="361" y="3979"/>
                      <a:pt x="361" y="3979"/>
                    </a:cubicBezTo>
                    <a:cubicBezTo>
                      <a:pt x="1460" y="2881"/>
                      <a:pt x="1460" y="1093"/>
                      <a:pt x="361" y="0"/>
                    </a:cubicBezTo>
                  </a:path>
                </a:pathLst>
              </a:custGeom>
              <a:solidFill>
                <a:srgbClr val="115E67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sp>
        <p:nvSpPr>
          <p:cNvPr id="9" name="Title 1">
            <a:extLst>
              <a:ext uri="{FF2B5EF4-FFF2-40B4-BE49-F238E27FC236}">
                <a16:creationId xmlns:a16="http://schemas.microsoft.com/office/drawing/2014/main" id="{EAA9D87E-0F85-964E-8716-8FC0F07014F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24909" y="2492388"/>
            <a:ext cx="5425038" cy="1279991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9006325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C97EB563-D72E-9B49-B46E-C2720AC10E3A}"/>
              </a:ext>
            </a:extLst>
          </p:cNvPr>
          <p:cNvGrpSpPr/>
          <p:nvPr userDrawn="1"/>
        </p:nvGrpSpPr>
        <p:grpSpPr>
          <a:xfrm>
            <a:off x="2102907" y="548861"/>
            <a:ext cx="5508984" cy="5409948"/>
            <a:chOff x="3633819" y="471742"/>
            <a:chExt cx="5508984" cy="540994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C1F69B65-C6EC-E542-BC1C-28D1270EAD40}"/>
                </a:ext>
              </a:extLst>
            </p:cNvPr>
            <p:cNvSpPr/>
            <p:nvPr userDrawn="1"/>
          </p:nvSpPr>
          <p:spPr>
            <a:xfrm rot="16200000">
              <a:off x="3633820" y="862397"/>
              <a:ext cx="5019292" cy="501929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45A60DDB-5FCB-3F45-85A6-C08CF2083448}"/>
                </a:ext>
              </a:extLst>
            </p:cNvPr>
            <p:cNvGrpSpPr/>
            <p:nvPr userDrawn="1"/>
          </p:nvGrpSpPr>
          <p:grpSpPr>
            <a:xfrm>
              <a:off x="6105633" y="471742"/>
              <a:ext cx="3037170" cy="4862080"/>
              <a:chOff x="6235307" y="547942"/>
              <a:chExt cx="3037170" cy="4862080"/>
            </a:xfrm>
          </p:grpSpPr>
          <p:sp>
            <p:nvSpPr>
              <p:cNvPr id="13" name="Freeform 37">
                <a:extLst>
                  <a:ext uri="{FF2B5EF4-FFF2-40B4-BE49-F238E27FC236}">
                    <a16:creationId xmlns:a16="http://schemas.microsoft.com/office/drawing/2014/main" id="{4130FA62-77D8-264D-B781-918D89B3A6A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6235307" y="547942"/>
                <a:ext cx="2893785" cy="2893786"/>
              </a:xfrm>
              <a:custGeom>
                <a:avLst/>
                <a:gdLst>
                  <a:gd name="T0" fmla="*/ 0 w 2937"/>
                  <a:gd name="T1" fmla="*/ 0 h 2938"/>
                  <a:gd name="T2" fmla="*/ 0 w 2937"/>
                  <a:gd name="T3" fmla="*/ 0 h 2938"/>
                  <a:gd name="T4" fmla="*/ 0 w 2937"/>
                  <a:gd name="T5" fmla="*/ 762 h 2938"/>
                  <a:gd name="T6" fmla="*/ 2174 w 2937"/>
                  <a:gd name="T7" fmla="*/ 2937 h 2938"/>
                  <a:gd name="T8" fmla="*/ 2936 w 2937"/>
                  <a:gd name="T9" fmla="*/ 2937 h 2938"/>
                  <a:gd name="T10" fmla="*/ 2071 w 2937"/>
                  <a:gd name="T11" fmla="*/ 861 h 2938"/>
                  <a:gd name="T12" fmla="*/ 0 w 2937"/>
                  <a:gd name="T13" fmla="*/ 0 h 29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37" h="2938">
                    <a:moveTo>
                      <a:pt x="0" y="0"/>
                    </a:moveTo>
                    <a:lnTo>
                      <a:pt x="0" y="0"/>
                    </a:lnTo>
                    <a:cubicBezTo>
                      <a:pt x="0" y="762"/>
                      <a:pt x="0" y="762"/>
                      <a:pt x="0" y="762"/>
                    </a:cubicBezTo>
                    <a:cubicBezTo>
                      <a:pt x="1196" y="762"/>
                      <a:pt x="2170" y="1740"/>
                      <a:pt x="2174" y="2937"/>
                    </a:cubicBezTo>
                    <a:cubicBezTo>
                      <a:pt x="2936" y="2937"/>
                      <a:pt x="2936" y="2937"/>
                      <a:pt x="2936" y="2937"/>
                    </a:cubicBezTo>
                    <a:cubicBezTo>
                      <a:pt x="2932" y="2127"/>
                      <a:pt x="2605" y="1395"/>
                      <a:pt x="2071" y="861"/>
                    </a:cubicBezTo>
                    <a:cubicBezTo>
                      <a:pt x="1541" y="331"/>
                      <a:pt x="809" y="0"/>
                      <a:pt x="0" y="0"/>
                    </a:cubicBezTo>
                  </a:path>
                </a:pathLst>
              </a:custGeom>
              <a:solidFill>
                <a:schemeClr val="accent2">
                  <a:alpha val="70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4" name="Freeform 39">
                <a:extLst>
                  <a:ext uri="{FF2B5EF4-FFF2-40B4-BE49-F238E27FC236}">
                    <a16:creationId xmlns:a16="http://schemas.microsoft.com/office/drawing/2014/main" id="{9FA35996-EF0A-2145-92C7-0B7C10E43F3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834276" y="1486467"/>
                <a:ext cx="1438201" cy="3923555"/>
              </a:xfrm>
              <a:custGeom>
                <a:avLst/>
                <a:gdLst>
                  <a:gd name="T0" fmla="*/ 361 w 1461"/>
                  <a:gd name="T1" fmla="*/ 0 h 3980"/>
                  <a:gd name="T2" fmla="*/ 361 w 1461"/>
                  <a:gd name="T3" fmla="*/ 0 h 3980"/>
                  <a:gd name="T4" fmla="*/ 0 w 1461"/>
                  <a:gd name="T5" fmla="*/ 361 h 3980"/>
                  <a:gd name="T6" fmla="*/ 0 w 1461"/>
                  <a:gd name="T7" fmla="*/ 3617 h 3980"/>
                  <a:gd name="T8" fmla="*/ 361 w 1461"/>
                  <a:gd name="T9" fmla="*/ 3979 h 3980"/>
                  <a:gd name="T10" fmla="*/ 361 w 1461"/>
                  <a:gd name="T11" fmla="*/ 0 h 39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61" h="3980">
                    <a:moveTo>
                      <a:pt x="361" y="0"/>
                    </a:moveTo>
                    <a:lnTo>
                      <a:pt x="361" y="0"/>
                    </a:lnTo>
                    <a:cubicBezTo>
                      <a:pt x="0" y="361"/>
                      <a:pt x="0" y="361"/>
                      <a:pt x="0" y="361"/>
                    </a:cubicBezTo>
                    <a:cubicBezTo>
                      <a:pt x="900" y="1257"/>
                      <a:pt x="900" y="2717"/>
                      <a:pt x="0" y="3617"/>
                    </a:cubicBezTo>
                    <a:cubicBezTo>
                      <a:pt x="361" y="3979"/>
                      <a:pt x="361" y="3979"/>
                      <a:pt x="361" y="3979"/>
                    </a:cubicBezTo>
                    <a:cubicBezTo>
                      <a:pt x="1460" y="2881"/>
                      <a:pt x="1460" y="1093"/>
                      <a:pt x="361" y="0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sp>
        <p:nvSpPr>
          <p:cNvPr id="9" name="Title 1">
            <a:extLst>
              <a:ext uri="{FF2B5EF4-FFF2-40B4-BE49-F238E27FC236}">
                <a16:creationId xmlns:a16="http://schemas.microsoft.com/office/drawing/2014/main" id="{EAA9D87E-0F85-964E-8716-8FC0F07014F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35926" y="2569507"/>
            <a:ext cx="5500644" cy="1279991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6385636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E7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>
            <a:extLst>
              <a:ext uri="{FF2B5EF4-FFF2-40B4-BE49-F238E27FC236}">
                <a16:creationId xmlns:a16="http://schemas.microsoft.com/office/drawing/2014/main" id="{B4CC1B46-891F-E44B-82A0-B2611C869D4E}"/>
              </a:ext>
            </a:extLst>
          </p:cNvPr>
          <p:cNvSpPr/>
          <p:nvPr userDrawn="1"/>
        </p:nvSpPr>
        <p:spPr>
          <a:xfrm>
            <a:off x="-1" y="0"/>
            <a:ext cx="7387422" cy="6858000"/>
          </a:xfrm>
          <a:custGeom>
            <a:avLst/>
            <a:gdLst>
              <a:gd name="connsiteX0" fmla="*/ 0 w 7387422"/>
              <a:gd name="connsiteY0" fmla="*/ 0 h 6858000"/>
              <a:gd name="connsiteX1" fmla="*/ 6183394 w 7387422"/>
              <a:gd name="connsiteY1" fmla="*/ 0 h 6858000"/>
              <a:gd name="connsiteX2" fmla="*/ 6293260 w 7387422"/>
              <a:gd name="connsiteY2" fmla="*/ 139540 h 6858000"/>
              <a:gd name="connsiteX3" fmla="*/ 7387422 w 7387422"/>
              <a:gd name="connsiteY3" fmla="*/ 3429000 h 6858000"/>
              <a:gd name="connsiteX4" fmla="*/ 6293260 w 7387422"/>
              <a:gd name="connsiteY4" fmla="*/ 6717686 h 6858000"/>
              <a:gd name="connsiteX5" fmla="*/ 6182732 w 7387422"/>
              <a:gd name="connsiteY5" fmla="*/ 6858000 h 6858000"/>
              <a:gd name="connsiteX6" fmla="*/ 0 w 738742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387422" h="6858000">
                <a:moveTo>
                  <a:pt x="0" y="0"/>
                </a:moveTo>
                <a:lnTo>
                  <a:pt x="6183394" y="0"/>
                </a:lnTo>
                <a:lnTo>
                  <a:pt x="6293260" y="139540"/>
                </a:lnTo>
                <a:cubicBezTo>
                  <a:pt x="6980164" y="1056265"/>
                  <a:pt x="7387422" y="2194683"/>
                  <a:pt x="7387422" y="3429000"/>
                </a:cubicBezTo>
                <a:cubicBezTo>
                  <a:pt x="7387422" y="4663318"/>
                  <a:pt x="6980164" y="5801381"/>
                  <a:pt x="6293260" y="6717686"/>
                </a:cubicBezTo>
                <a:lnTo>
                  <a:pt x="618273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Freeform 37">
            <a:extLst>
              <a:ext uri="{FF2B5EF4-FFF2-40B4-BE49-F238E27FC236}">
                <a16:creationId xmlns:a16="http://schemas.microsoft.com/office/drawing/2014/main" id="{3FC90C4F-D812-184E-9427-040299026E0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903651" y="-2881267"/>
            <a:ext cx="6299561" cy="6299562"/>
          </a:xfrm>
          <a:custGeom>
            <a:avLst/>
            <a:gdLst>
              <a:gd name="T0" fmla="*/ 0 w 2937"/>
              <a:gd name="T1" fmla="*/ 0 h 2938"/>
              <a:gd name="T2" fmla="*/ 0 w 2937"/>
              <a:gd name="T3" fmla="*/ 0 h 2938"/>
              <a:gd name="T4" fmla="*/ 0 w 2937"/>
              <a:gd name="T5" fmla="*/ 762 h 2938"/>
              <a:gd name="T6" fmla="*/ 2174 w 2937"/>
              <a:gd name="T7" fmla="*/ 2937 h 2938"/>
              <a:gd name="T8" fmla="*/ 2936 w 2937"/>
              <a:gd name="T9" fmla="*/ 2937 h 2938"/>
              <a:gd name="T10" fmla="*/ 2071 w 2937"/>
              <a:gd name="T11" fmla="*/ 861 h 2938"/>
              <a:gd name="T12" fmla="*/ 0 w 2937"/>
              <a:gd name="T13" fmla="*/ 0 h 2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37" h="2938">
                <a:moveTo>
                  <a:pt x="0" y="0"/>
                </a:moveTo>
                <a:lnTo>
                  <a:pt x="0" y="0"/>
                </a:lnTo>
                <a:cubicBezTo>
                  <a:pt x="0" y="762"/>
                  <a:pt x="0" y="762"/>
                  <a:pt x="0" y="762"/>
                </a:cubicBezTo>
                <a:cubicBezTo>
                  <a:pt x="1196" y="762"/>
                  <a:pt x="2170" y="1740"/>
                  <a:pt x="2174" y="2937"/>
                </a:cubicBezTo>
                <a:cubicBezTo>
                  <a:pt x="2936" y="2937"/>
                  <a:pt x="2936" y="2937"/>
                  <a:pt x="2936" y="2937"/>
                </a:cubicBezTo>
                <a:cubicBezTo>
                  <a:pt x="2932" y="2127"/>
                  <a:pt x="2605" y="1395"/>
                  <a:pt x="2071" y="861"/>
                </a:cubicBezTo>
                <a:cubicBezTo>
                  <a:pt x="1541" y="331"/>
                  <a:pt x="809" y="0"/>
                  <a:pt x="0" y="0"/>
                </a:cubicBezTo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" name="Freeform 39">
            <a:extLst>
              <a:ext uri="{FF2B5EF4-FFF2-40B4-BE49-F238E27FC236}">
                <a16:creationId xmlns:a16="http://schemas.microsoft.com/office/drawing/2014/main" id="{31DF2D86-399D-EC46-A887-733F617C4D4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384490" y="-838166"/>
            <a:ext cx="3130860" cy="8541295"/>
          </a:xfrm>
          <a:custGeom>
            <a:avLst/>
            <a:gdLst>
              <a:gd name="T0" fmla="*/ 361 w 1461"/>
              <a:gd name="T1" fmla="*/ 0 h 3980"/>
              <a:gd name="T2" fmla="*/ 361 w 1461"/>
              <a:gd name="T3" fmla="*/ 0 h 3980"/>
              <a:gd name="T4" fmla="*/ 0 w 1461"/>
              <a:gd name="T5" fmla="*/ 361 h 3980"/>
              <a:gd name="T6" fmla="*/ 0 w 1461"/>
              <a:gd name="T7" fmla="*/ 3617 h 3980"/>
              <a:gd name="T8" fmla="*/ 361 w 1461"/>
              <a:gd name="T9" fmla="*/ 3979 h 3980"/>
              <a:gd name="T10" fmla="*/ 361 w 1461"/>
              <a:gd name="T11" fmla="*/ 0 h 3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61" h="3980">
                <a:moveTo>
                  <a:pt x="361" y="0"/>
                </a:moveTo>
                <a:lnTo>
                  <a:pt x="361" y="0"/>
                </a:lnTo>
                <a:cubicBezTo>
                  <a:pt x="0" y="361"/>
                  <a:pt x="0" y="361"/>
                  <a:pt x="0" y="361"/>
                </a:cubicBezTo>
                <a:cubicBezTo>
                  <a:pt x="900" y="1257"/>
                  <a:pt x="900" y="2717"/>
                  <a:pt x="0" y="3617"/>
                </a:cubicBezTo>
                <a:cubicBezTo>
                  <a:pt x="361" y="3979"/>
                  <a:pt x="361" y="3979"/>
                  <a:pt x="361" y="3979"/>
                </a:cubicBezTo>
                <a:cubicBezTo>
                  <a:pt x="1460" y="2881"/>
                  <a:pt x="1460" y="1093"/>
                  <a:pt x="361" y="0"/>
                </a:cubicBezTo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03211" y="6300000"/>
            <a:ext cx="640129" cy="365125"/>
          </a:xfrm>
        </p:spPr>
        <p:txBody>
          <a:bodyPr/>
          <a:lstStyle/>
          <a:p>
            <a:fld id="{D993BE9A-2295-974E-B063-F12D5C0A22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E44487A-F087-8247-BAEA-649A739B6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459795"/>
            <a:ext cx="5010150" cy="1325563"/>
          </a:xfrm>
        </p:spPr>
        <p:txBody>
          <a:bodyPr/>
          <a:lstStyle>
            <a:lvl1pPr>
              <a:defRPr>
                <a:solidFill>
                  <a:srgbClr val="0049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FC45BC7-2758-5841-AD60-92256E287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920294"/>
            <a:ext cx="5010150" cy="25411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84598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E7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>
            <a:extLst>
              <a:ext uri="{FF2B5EF4-FFF2-40B4-BE49-F238E27FC236}">
                <a16:creationId xmlns:a16="http://schemas.microsoft.com/office/drawing/2014/main" id="{B4CC1B46-891F-E44B-82A0-B2611C869D4E}"/>
              </a:ext>
            </a:extLst>
          </p:cNvPr>
          <p:cNvSpPr/>
          <p:nvPr userDrawn="1"/>
        </p:nvSpPr>
        <p:spPr>
          <a:xfrm>
            <a:off x="-1" y="0"/>
            <a:ext cx="7387422" cy="6858000"/>
          </a:xfrm>
          <a:custGeom>
            <a:avLst/>
            <a:gdLst>
              <a:gd name="connsiteX0" fmla="*/ 0 w 7387422"/>
              <a:gd name="connsiteY0" fmla="*/ 0 h 6858000"/>
              <a:gd name="connsiteX1" fmla="*/ 6183394 w 7387422"/>
              <a:gd name="connsiteY1" fmla="*/ 0 h 6858000"/>
              <a:gd name="connsiteX2" fmla="*/ 6293260 w 7387422"/>
              <a:gd name="connsiteY2" fmla="*/ 139540 h 6858000"/>
              <a:gd name="connsiteX3" fmla="*/ 7387422 w 7387422"/>
              <a:gd name="connsiteY3" fmla="*/ 3429000 h 6858000"/>
              <a:gd name="connsiteX4" fmla="*/ 6293260 w 7387422"/>
              <a:gd name="connsiteY4" fmla="*/ 6717686 h 6858000"/>
              <a:gd name="connsiteX5" fmla="*/ 6182732 w 7387422"/>
              <a:gd name="connsiteY5" fmla="*/ 6858000 h 6858000"/>
              <a:gd name="connsiteX6" fmla="*/ 0 w 738742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387422" h="6858000">
                <a:moveTo>
                  <a:pt x="0" y="0"/>
                </a:moveTo>
                <a:lnTo>
                  <a:pt x="6183394" y="0"/>
                </a:lnTo>
                <a:lnTo>
                  <a:pt x="6293260" y="139540"/>
                </a:lnTo>
                <a:cubicBezTo>
                  <a:pt x="6980164" y="1056265"/>
                  <a:pt x="7387422" y="2194683"/>
                  <a:pt x="7387422" y="3429000"/>
                </a:cubicBezTo>
                <a:cubicBezTo>
                  <a:pt x="7387422" y="4663318"/>
                  <a:pt x="6980164" y="5801381"/>
                  <a:pt x="6293260" y="6717686"/>
                </a:cubicBezTo>
                <a:lnTo>
                  <a:pt x="618273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Freeform 37">
            <a:extLst>
              <a:ext uri="{FF2B5EF4-FFF2-40B4-BE49-F238E27FC236}">
                <a16:creationId xmlns:a16="http://schemas.microsoft.com/office/drawing/2014/main" id="{3FC90C4F-D812-184E-9427-040299026E0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903651" y="-2881267"/>
            <a:ext cx="6299561" cy="6299562"/>
          </a:xfrm>
          <a:custGeom>
            <a:avLst/>
            <a:gdLst>
              <a:gd name="T0" fmla="*/ 0 w 2937"/>
              <a:gd name="T1" fmla="*/ 0 h 2938"/>
              <a:gd name="T2" fmla="*/ 0 w 2937"/>
              <a:gd name="T3" fmla="*/ 0 h 2938"/>
              <a:gd name="T4" fmla="*/ 0 w 2937"/>
              <a:gd name="T5" fmla="*/ 762 h 2938"/>
              <a:gd name="T6" fmla="*/ 2174 w 2937"/>
              <a:gd name="T7" fmla="*/ 2937 h 2938"/>
              <a:gd name="T8" fmla="*/ 2936 w 2937"/>
              <a:gd name="T9" fmla="*/ 2937 h 2938"/>
              <a:gd name="T10" fmla="*/ 2071 w 2937"/>
              <a:gd name="T11" fmla="*/ 861 h 2938"/>
              <a:gd name="T12" fmla="*/ 0 w 2937"/>
              <a:gd name="T13" fmla="*/ 0 h 2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37" h="2938">
                <a:moveTo>
                  <a:pt x="0" y="0"/>
                </a:moveTo>
                <a:lnTo>
                  <a:pt x="0" y="0"/>
                </a:lnTo>
                <a:cubicBezTo>
                  <a:pt x="0" y="762"/>
                  <a:pt x="0" y="762"/>
                  <a:pt x="0" y="762"/>
                </a:cubicBezTo>
                <a:cubicBezTo>
                  <a:pt x="1196" y="762"/>
                  <a:pt x="2170" y="1740"/>
                  <a:pt x="2174" y="2937"/>
                </a:cubicBezTo>
                <a:cubicBezTo>
                  <a:pt x="2936" y="2937"/>
                  <a:pt x="2936" y="2937"/>
                  <a:pt x="2936" y="2937"/>
                </a:cubicBezTo>
                <a:cubicBezTo>
                  <a:pt x="2932" y="2127"/>
                  <a:pt x="2605" y="1395"/>
                  <a:pt x="2071" y="861"/>
                </a:cubicBezTo>
                <a:cubicBezTo>
                  <a:pt x="1541" y="331"/>
                  <a:pt x="809" y="0"/>
                  <a:pt x="0" y="0"/>
                </a:cubicBezTo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" name="Freeform 39">
            <a:extLst>
              <a:ext uri="{FF2B5EF4-FFF2-40B4-BE49-F238E27FC236}">
                <a16:creationId xmlns:a16="http://schemas.microsoft.com/office/drawing/2014/main" id="{31DF2D86-399D-EC46-A887-733F617C4D4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384490" y="-838166"/>
            <a:ext cx="3130860" cy="8541295"/>
          </a:xfrm>
          <a:custGeom>
            <a:avLst/>
            <a:gdLst>
              <a:gd name="T0" fmla="*/ 361 w 1461"/>
              <a:gd name="T1" fmla="*/ 0 h 3980"/>
              <a:gd name="T2" fmla="*/ 361 w 1461"/>
              <a:gd name="T3" fmla="*/ 0 h 3980"/>
              <a:gd name="T4" fmla="*/ 0 w 1461"/>
              <a:gd name="T5" fmla="*/ 361 h 3980"/>
              <a:gd name="T6" fmla="*/ 0 w 1461"/>
              <a:gd name="T7" fmla="*/ 3617 h 3980"/>
              <a:gd name="T8" fmla="*/ 361 w 1461"/>
              <a:gd name="T9" fmla="*/ 3979 h 3980"/>
              <a:gd name="T10" fmla="*/ 361 w 1461"/>
              <a:gd name="T11" fmla="*/ 0 h 3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61" h="3980">
                <a:moveTo>
                  <a:pt x="361" y="0"/>
                </a:moveTo>
                <a:lnTo>
                  <a:pt x="361" y="0"/>
                </a:lnTo>
                <a:cubicBezTo>
                  <a:pt x="0" y="361"/>
                  <a:pt x="0" y="361"/>
                  <a:pt x="0" y="361"/>
                </a:cubicBezTo>
                <a:cubicBezTo>
                  <a:pt x="900" y="1257"/>
                  <a:pt x="900" y="2717"/>
                  <a:pt x="0" y="3617"/>
                </a:cubicBezTo>
                <a:cubicBezTo>
                  <a:pt x="361" y="3979"/>
                  <a:pt x="361" y="3979"/>
                  <a:pt x="361" y="3979"/>
                </a:cubicBezTo>
                <a:cubicBezTo>
                  <a:pt x="1460" y="2881"/>
                  <a:pt x="1460" y="1093"/>
                  <a:pt x="361" y="0"/>
                </a:cubicBezTo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03211" y="6300000"/>
            <a:ext cx="640129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993BE9A-2295-974E-B063-F12D5C0A220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E44487A-F087-8247-BAEA-649A739B6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459795"/>
            <a:ext cx="5010150" cy="1325563"/>
          </a:xfrm>
        </p:spPr>
        <p:txBody>
          <a:bodyPr/>
          <a:lstStyle>
            <a:lvl1pPr>
              <a:defRPr>
                <a:solidFill>
                  <a:srgbClr val="0049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FC45BC7-2758-5841-AD60-92256E287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920294"/>
            <a:ext cx="5010150" cy="25411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837600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rgbClr val="E7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>
            <a:extLst>
              <a:ext uri="{FF2B5EF4-FFF2-40B4-BE49-F238E27FC236}">
                <a16:creationId xmlns:a16="http://schemas.microsoft.com/office/drawing/2014/main" id="{B4CC1B46-891F-E44B-82A0-B2611C869D4E}"/>
              </a:ext>
            </a:extLst>
          </p:cNvPr>
          <p:cNvSpPr/>
          <p:nvPr userDrawn="1"/>
        </p:nvSpPr>
        <p:spPr>
          <a:xfrm>
            <a:off x="-1" y="0"/>
            <a:ext cx="7387422" cy="6858000"/>
          </a:xfrm>
          <a:custGeom>
            <a:avLst/>
            <a:gdLst>
              <a:gd name="connsiteX0" fmla="*/ 0 w 7387422"/>
              <a:gd name="connsiteY0" fmla="*/ 0 h 6858000"/>
              <a:gd name="connsiteX1" fmla="*/ 6183394 w 7387422"/>
              <a:gd name="connsiteY1" fmla="*/ 0 h 6858000"/>
              <a:gd name="connsiteX2" fmla="*/ 6293260 w 7387422"/>
              <a:gd name="connsiteY2" fmla="*/ 139540 h 6858000"/>
              <a:gd name="connsiteX3" fmla="*/ 7387422 w 7387422"/>
              <a:gd name="connsiteY3" fmla="*/ 3429000 h 6858000"/>
              <a:gd name="connsiteX4" fmla="*/ 6293260 w 7387422"/>
              <a:gd name="connsiteY4" fmla="*/ 6717686 h 6858000"/>
              <a:gd name="connsiteX5" fmla="*/ 6182732 w 7387422"/>
              <a:gd name="connsiteY5" fmla="*/ 6858000 h 6858000"/>
              <a:gd name="connsiteX6" fmla="*/ 0 w 738742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387422" h="6858000">
                <a:moveTo>
                  <a:pt x="0" y="0"/>
                </a:moveTo>
                <a:lnTo>
                  <a:pt x="6183394" y="0"/>
                </a:lnTo>
                <a:lnTo>
                  <a:pt x="6293260" y="139540"/>
                </a:lnTo>
                <a:cubicBezTo>
                  <a:pt x="6980164" y="1056265"/>
                  <a:pt x="7387422" y="2194683"/>
                  <a:pt x="7387422" y="3429000"/>
                </a:cubicBezTo>
                <a:cubicBezTo>
                  <a:pt x="7387422" y="4663318"/>
                  <a:pt x="6980164" y="5801381"/>
                  <a:pt x="6293260" y="6717686"/>
                </a:cubicBezTo>
                <a:lnTo>
                  <a:pt x="618273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Freeform 37">
            <a:extLst>
              <a:ext uri="{FF2B5EF4-FFF2-40B4-BE49-F238E27FC236}">
                <a16:creationId xmlns:a16="http://schemas.microsoft.com/office/drawing/2014/main" id="{3FC90C4F-D812-184E-9427-040299026E0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903651" y="-2881267"/>
            <a:ext cx="6299561" cy="6299562"/>
          </a:xfrm>
          <a:custGeom>
            <a:avLst/>
            <a:gdLst>
              <a:gd name="T0" fmla="*/ 0 w 2937"/>
              <a:gd name="T1" fmla="*/ 0 h 2938"/>
              <a:gd name="T2" fmla="*/ 0 w 2937"/>
              <a:gd name="T3" fmla="*/ 0 h 2938"/>
              <a:gd name="T4" fmla="*/ 0 w 2937"/>
              <a:gd name="T5" fmla="*/ 762 h 2938"/>
              <a:gd name="T6" fmla="*/ 2174 w 2937"/>
              <a:gd name="T7" fmla="*/ 2937 h 2938"/>
              <a:gd name="T8" fmla="*/ 2936 w 2937"/>
              <a:gd name="T9" fmla="*/ 2937 h 2938"/>
              <a:gd name="T10" fmla="*/ 2071 w 2937"/>
              <a:gd name="T11" fmla="*/ 861 h 2938"/>
              <a:gd name="T12" fmla="*/ 0 w 2937"/>
              <a:gd name="T13" fmla="*/ 0 h 2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37" h="2938">
                <a:moveTo>
                  <a:pt x="0" y="0"/>
                </a:moveTo>
                <a:lnTo>
                  <a:pt x="0" y="0"/>
                </a:lnTo>
                <a:cubicBezTo>
                  <a:pt x="0" y="762"/>
                  <a:pt x="0" y="762"/>
                  <a:pt x="0" y="762"/>
                </a:cubicBezTo>
                <a:cubicBezTo>
                  <a:pt x="1196" y="762"/>
                  <a:pt x="2170" y="1740"/>
                  <a:pt x="2174" y="2937"/>
                </a:cubicBezTo>
                <a:cubicBezTo>
                  <a:pt x="2936" y="2937"/>
                  <a:pt x="2936" y="2937"/>
                  <a:pt x="2936" y="2937"/>
                </a:cubicBezTo>
                <a:cubicBezTo>
                  <a:pt x="2932" y="2127"/>
                  <a:pt x="2605" y="1395"/>
                  <a:pt x="2071" y="861"/>
                </a:cubicBezTo>
                <a:cubicBezTo>
                  <a:pt x="1541" y="331"/>
                  <a:pt x="809" y="0"/>
                  <a:pt x="0" y="0"/>
                </a:cubicBezTo>
              </a:path>
            </a:pathLst>
          </a:custGeom>
          <a:solidFill>
            <a:schemeClr val="accent5">
              <a:alpha val="7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" name="Freeform 39">
            <a:extLst>
              <a:ext uri="{FF2B5EF4-FFF2-40B4-BE49-F238E27FC236}">
                <a16:creationId xmlns:a16="http://schemas.microsoft.com/office/drawing/2014/main" id="{31DF2D86-399D-EC46-A887-733F617C4D4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384490" y="-838166"/>
            <a:ext cx="3130860" cy="8541295"/>
          </a:xfrm>
          <a:custGeom>
            <a:avLst/>
            <a:gdLst>
              <a:gd name="T0" fmla="*/ 361 w 1461"/>
              <a:gd name="T1" fmla="*/ 0 h 3980"/>
              <a:gd name="T2" fmla="*/ 361 w 1461"/>
              <a:gd name="T3" fmla="*/ 0 h 3980"/>
              <a:gd name="T4" fmla="*/ 0 w 1461"/>
              <a:gd name="T5" fmla="*/ 361 h 3980"/>
              <a:gd name="T6" fmla="*/ 0 w 1461"/>
              <a:gd name="T7" fmla="*/ 3617 h 3980"/>
              <a:gd name="T8" fmla="*/ 361 w 1461"/>
              <a:gd name="T9" fmla="*/ 3979 h 3980"/>
              <a:gd name="T10" fmla="*/ 361 w 1461"/>
              <a:gd name="T11" fmla="*/ 0 h 3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61" h="3980">
                <a:moveTo>
                  <a:pt x="361" y="0"/>
                </a:moveTo>
                <a:lnTo>
                  <a:pt x="361" y="0"/>
                </a:lnTo>
                <a:cubicBezTo>
                  <a:pt x="0" y="361"/>
                  <a:pt x="0" y="361"/>
                  <a:pt x="0" y="361"/>
                </a:cubicBezTo>
                <a:cubicBezTo>
                  <a:pt x="900" y="1257"/>
                  <a:pt x="900" y="2717"/>
                  <a:pt x="0" y="3617"/>
                </a:cubicBezTo>
                <a:cubicBezTo>
                  <a:pt x="361" y="3979"/>
                  <a:pt x="361" y="3979"/>
                  <a:pt x="361" y="3979"/>
                </a:cubicBezTo>
                <a:cubicBezTo>
                  <a:pt x="1460" y="2881"/>
                  <a:pt x="1460" y="1093"/>
                  <a:pt x="361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03211" y="6300000"/>
            <a:ext cx="640129" cy="365125"/>
          </a:xfrm>
        </p:spPr>
        <p:txBody>
          <a:bodyPr/>
          <a:lstStyle/>
          <a:p>
            <a:fld id="{D993BE9A-2295-974E-B063-F12D5C0A22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E44487A-F087-8247-BAEA-649A739B6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459795"/>
            <a:ext cx="5010150" cy="1325563"/>
          </a:xfrm>
        </p:spPr>
        <p:txBody>
          <a:bodyPr/>
          <a:lstStyle>
            <a:lvl1pPr>
              <a:defRPr>
                <a:solidFill>
                  <a:srgbClr val="0049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FC45BC7-2758-5841-AD60-92256E287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920294"/>
            <a:ext cx="5010150" cy="25411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949792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rgbClr val="E7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>
            <a:extLst>
              <a:ext uri="{FF2B5EF4-FFF2-40B4-BE49-F238E27FC236}">
                <a16:creationId xmlns:a16="http://schemas.microsoft.com/office/drawing/2014/main" id="{B4CC1B46-891F-E44B-82A0-B2611C869D4E}"/>
              </a:ext>
            </a:extLst>
          </p:cNvPr>
          <p:cNvSpPr/>
          <p:nvPr userDrawn="1"/>
        </p:nvSpPr>
        <p:spPr>
          <a:xfrm>
            <a:off x="-1" y="0"/>
            <a:ext cx="7387422" cy="6858000"/>
          </a:xfrm>
          <a:custGeom>
            <a:avLst/>
            <a:gdLst>
              <a:gd name="connsiteX0" fmla="*/ 0 w 7387422"/>
              <a:gd name="connsiteY0" fmla="*/ 0 h 6858000"/>
              <a:gd name="connsiteX1" fmla="*/ 6183394 w 7387422"/>
              <a:gd name="connsiteY1" fmla="*/ 0 h 6858000"/>
              <a:gd name="connsiteX2" fmla="*/ 6293260 w 7387422"/>
              <a:gd name="connsiteY2" fmla="*/ 139540 h 6858000"/>
              <a:gd name="connsiteX3" fmla="*/ 7387422 w 7387422"/>
              <a:gd name="connsiteY3" fmla="*/ 3429000 h 6858000"/>
              <a:gd name="connsiteX4" fmla="*/ 6293260 w 7387422"/>
              <a:gd name="connsiteY4" fmla="*/ 6717686 h 6858000"/>
              <a:gd name="connsiteX5" fmla="*/ 6182732 w 7387422"/>
              <a:gd name="connsiteY5" fmla="*/ 6858000 h 6858000"/>
              <a:gd name="connsiteX6" fmla="*/ 0 w 738742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387422" h="6858000">
                <a:moveTo>
                  <a:pt x="0" y="0"/>
                </a:moveTo>
                <a:lnTo>
                  <a:pt x="6183394" y="0"/>
                </a:lnTo>
                <a:lnTo>
                  <a:pt x="6293260" y="139540"/>
                </a:lnTo>
                <a:cubicBezTo>
                  <a:pt x="6980164" y="1056265"/>
                  <a:pt x="7387422" y="2194683"/>
                  <a:pt x="7387422" y="3429000"/>
                </a:cubicBezTo>
                <a:cubicBezTo>
                  <a:pt x="7387422" y="4663318"/>
                  <a:pt x="6980164" y="5801381"/>
                  <a:pt x="6293260" y="6717686"/>
                </a:cubicBezTo>
                <a:lnTo>
                  <a:pt x="618273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Freeform 37">
            <a:extLst>
              <a:ext uri="{FF2B5EF4-FFF2-40B4-BE49-F238E27FC236}">
                <a16:creationId xmlns:a16="http://schemas.microsoft.com/office/drawing/2014/main" id="{3FC90C4F-D812-184E-9427-040299026E0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903651" y="-2881267"/>
            <a:ext cx="6299561" cy="6299562"/>
          </a:xfrm>
          <a:custGeom>
            <a:avLst/>
            <a:gdLst>
              <a:gd name="T0" fmla="*/ 0 w 2937"/>
              <a:gd name="T1" fmla="*/ 0 h 2938"/>
              <a:gd name="T2" fmla="*/ 0 w 2937"/>
              <a:gd name="T3" fmla="*/ 0 h 2938"/>
              <a:gd name="T4" fmla="*/ 0 w 2937"/>
              <a:gd name="T5" fmla="*/ 762 h 2938"/>
              <a:gd name="T6" fmla="*/ 2174 w 2937"/>
              <a:gd name="T7" fmla="*/ 2937 h 2938"/>
              <a:gd name="T8" fmla="*/ 2936 w 2937"/>
              <a:gd name="T9" fmla="*/ 2937 h 2938"/>
              <a:gd name="T10" fmla="*/ 2071 w 2937"/>
              <a:gd name="T11" fmla="*/ 861 h 2938"/>
              <a:gd name="T12" fmla="*/ 0 w 2937"/>
              <a:gd name="T13" fmla="*/ 0 h 2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37" h="2938">
                <a:moveTo>
                  <a:pt x="0" y="0"/>
                </a:moveTo>
                <a:lnTo>
                  <a:pt x="0" y="0"/>
                </a:lnTo>
                <a:cubicBezTo>
                  <a:pt x="0" y="762"/>
                  <a:pt x="0" y="762"/>
                  <a:pt x="0" y="762"/>
                </a:cubicBezTo>
                <a:cubicBezTo>
                  <a:pt x="1196" y="762"/>
                  <a:pt x="2170" y="1740"/>
                  <a:pt x="2174" y="2937"/>
                </a:cubicBezTo>
                <a:cubicBezTo>
                  <a:pt x="2936" y="2937"/>
                  <a:pt x="2936" y="2937"/>
                  <a:pt x="2936" y="2937"/>
                </a:cubicBezTo>
                <a:cubicBezTo>
                  <a:pt x="2932" y="2127"/>
                  <a:pt x="2605" y="1395"/>
                  <a:pt x="2071" y="861"/>
                </a:cubicBezTo>
                <a:cubicBezTo>
                  <a:pt x="1541" y="331"/>
                  <a:pt x="809" y="0"/>
                  <a:pt x="0" y="0"/>
                </a:cubicBezTo>
              </a:path>
            </a:pathLst>
          </a:custGeom>
          <a:solidFill>
            <a:schemeClr val="accent5">
              <a:alpha val="7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" name="Freeform 39">
            <a:extLst>
              <a:ext uri="{FF2B5EF4-FFF2-40B4-BE49-F238E27FC236}">
                <a16:creationId xmlns:a16="http://schemas.microsoft.com/office/drawing/2014/main" id="{31DF2D86-399D-EC46-A887-733F617C4D4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384490" y="-838166"/>
            <a:ext cx="3130860" cy="8541295"/>
          </a:xfrm>
          <a:custGeom>
            <a:avLst/>
            <a:gdLst>
              <a:gd name="T0" fmla="*/ 361 w 1461"/>
              <a:gd name="T1" fmla="*/ 0 h 3980"/>
              <a:gd name="T2" fmla="*/ 361 w 1461"/>
              <a:gd name="T3" fmla="*/ 0 h 3980"/>
              <a:gd name="T4" fmla="*/ 0 w 1461"/>
              <a:gd name="T5" fmla="*/ 361 h 3980"/>
              <a:gd name="T6" fmla="*/ 0 w 1461"/>
              <a:gd name="T7" fmla="*/ 3617 h 3980"/>
              <a:gd name="T8" fmla="*/ 361 w 1461"/>
              <a:gd name="T9" fmla="*/ 3979 h 3980"/>
              <a:gd name="T10" fmla="*/ 361 w 1461"/>
              <a:gd name="T11" fmla="*/ 0 h 3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61" h="3980">
                <a:moveTo>
                  <a:pt x="361" y="0"/>
                </a:moveTo>
                <a:lnTo>
                  <a:pt x="361" y="0"/>
                </a:lnTo>
                <a:cubicBezTo>
                  <a:pt x="0" y="361"/>
                  <a:pt x="0" y="361"/>
                  <a:pt x="0" y="361"/>
                </a:cubicBezTo>
                <a:cubicBezTo>
                  <a:pt x="900" y="1257"/>
                  <a:pt x="900" y="2717"/>
                  <a:pt x="0" y="3617"/>
                </a:cubicBezTo>
                <a:cubicBezTo>
                  <a:pt x="361" y="3979"/>
                  <a:pt x="361" y="3979"/>
                  <a:pt x="361" y="3979"/>
                </a:cubicBezTo>
                <a:cubicBezTo>
                  <a:pt x="1460" y="2881"/>
                  <a:pt x="1460" y="1093"/>
                  <a:pt x="361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9485" y="6300000"/>
            <a:ext cx="98385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993BE9A-2295-974E-B063-F12D5C0A220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E44487A-F087-8247-BAEA-649A739B6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459795"/>
            <a:ext cx="5010150" cy="1325563"/>
          </a:xfrm>
        </p:spPr>
        <p:txBody>
          <a:bodyPr/>
          <a:lstStyle>
            <a:lvl1pPr>
              <a:defRPr>
                <a:solidFill>
                  <a:srgbClr val="0049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FC45BC7-2758-5841-AD60-92256E287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920294"/>
            <a:ext cx="5010150" cy="25411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42420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solidFill>
          <a:srgbClr val="E7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>
            <a:extLst>
              <a:ext uri="{FF2B5EF4-FFF2-40B4-BE49-F238E27FC236}">
                <a16:creationId xmlns:a16="http://schemas.microsoft.com/office/drawing/2014/main" id="{B4CC1B46-891F-E44B-82A0-B2611C869D4E}"/>
              </a:ext>
            </a:extLst>
          </p:cNvPr>
          <p:cNvSpPr/>
          <p:nvPr userDrawn="1"/>
        </p:nvSpPr>
        <p:spPr>
          <a:xfrm>
            <a:off x="-1" y="0"/>
            <a:ext cx="7387422" cy="6858000"/>
          </a:xfrm>
          <a:custGeom>
            <a:avLst/>
            <a:gdLst>
              <a:gd name="connsiteX0" fmla="*/ 0 w 7387422"/>
              <a:gd name="connsiteY0" fmla="*/ 0 h 6858000"/>
              <a:gd name="connsiteX1" fmla="*/ 6183394 w 7387422"/>
              <a:gd name="connsiteY1" fmla="*/ 0 h 6858000"/>
              <a:gd name="connsiteX2" fmla="*/ 6293260 w 7387422"/>
              <a:gd name="connsiteY2" fmla="*/ 139540 h 6858000"/>
              <a:gd name="connsiteX3" fmla="*/ 7387422 w 7387422"/>
              <a:gd name="connsiteY3" fmla="*/ 3429000 h 6858000"/>
              <a:gd name="connsiteX4" fmla="*/ 6293260 w 7387422"/>
              <a:gd name="connsiteY4" fmla="*/ 6717686 h 6858000"/>
              <a:gd name="connsiteX5" fmla="*/ 6182732 w 7387422"/>
              <a:gd name="connsiteY5" fmla="*/ 6858000 h 6858000"/>
              <a:gd name="connsiteX6" fmla="*/ 0 w 738742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387422" h="6858000">
                <a:moveTo>
                  <a:pt x="0" y="0"/>
                </a:moveTo>
                <a:lnTo>
                  <a:pt x="6183394" y="0"/>
                </a:lnTo>
                <a:lnTo>
                  <a:pt x="6293260" y="139540"/>
                </a:lnTo>
                <a:cubicBezTo>
                  <a:pt x="6980164" y="1056265"/>
                  <a:pt x="7387422" y="2194683"/>
                  <a:pt x="7387422" y="3429000"/>
                </a:cubicBezTo>
                <a:cubicBezTo>
                  <a:pt x="7387422" y="4663318"/>
                  <a:pt x="6980164" y="5801381"/>
                  <a:pt x="6293260" y="6717686"/>
                </a:cubicBezTo>
                <a:lnTo>
                  <a:pt x="618273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Freeform 37">
            <a:extLst>
              <a:ext uri="{FF2B5EF4-FFF2-40B4-BE49-F238E27FC236}">
                <a16:creationId xmlns:a16="http://schemas.microsoft.com/office/drawing/2014/main" id="{3FC90C4F-D812-184E-9427-040299026E0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903651" y="-2881267"/>
            <a:ext cx="6299561" cy="6299562"/>
          </a:xfrm>
          <a:custGeom>
            <a:avLst/>
            <a:gdLst>
              <a:gd name="T0" fmla="*/ 0 w 2937"/>
              <a:gd name="T1" fmla="*/ 0 h 2938"/>
              <a:gd name="T2" fmla="*/ 0 w 2937"/>
              <a:gd name="T3" fmla="*/ 0 h 2938"/>
              <a:gd name="T4" fmla="*/ 0 w 2937"/>
              <a:gd name="T5" fmla="*/ 762 h 2938"/>
              <a:gd name="T6" fmla="*/ 2174 w 2937"/>
              <a:gd name="T7" fmla="*/ 2937 h 2938"/>
              <a:gd name="T8" fmla="*/ 2936 w 2937"/>
              <a:gd name="T9" fmla="*/ 2937 h 2938"/>
              <a:gd name="T10" fmla="*/ 2071 w 2937"/>
              <a:gd name="T11" fmla="*/ 861 h 2938"/>
              <a:gd name="T12" fmla="*/ 0 w 2937"/>
              <a:gd name="T13" fmla="*/ 0 h 2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37" h="2938">
                <a:moveTo>
                  <a:pt x="0" y="0"/>
                </a:moveTo>
                <a:lnTo>
                  <a:pt x="0" y="0"/>
                </a:lnTo>
                <a:cubicBezTo>
                  <a:pt x="0" y="762"/>
                  <a:pt x="0" y="762"/>
                  <a:pt x="0" y="762"/>
                </a:cubicBezTo>
                <a:cubicBezTo>
                  <a:pt x="1196" y="762"/>
                  <a:pt x="2170" y="1740"/>
                  <a:pt x="2174" y="2937"/>
                </a:cubicBezTo>
                <a:cubicBezTo>
                  <a:pt x="2936" y="2937"/>
                  <a:pt x="2936" y="2937"/>
                  <a:pt x="2936" y="2937"/>
                </a:cubicBezTo>
                <a:cubicBezTo>
                  <a:pt x="2932" y="2127"/>
                  <a:pt x="2605" y="1395"/>
                  <a:pt x="2071" y="861"/>
                </a:cubicBezTo>
                <a:cubicBezTo>
                  <a:pt x="1541" y="331"/>
                  <a:pt x="809" y="0"/>
                  <a:pt x="0" y="0"/>
                </a:cubicBezTo>
              </a:path>
            </a:pathLst>
          </a:custGeom>
          <a:solidFill>
            <a:schemeClr val="accent4">
              <a:alpha val="7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" name="Freeform 39">
            <a:extLst>
              <a:ext uri="{FF2B5EF4-FFF2-40B4-BE49-F238E27FC236}">
                <a16:creationId xmlns:a16="http://schemas.microsoft.com/office/drawing/2014/main" id="{31DF2D86-399D-EC46-A887-733F617C4D4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384490" y="-838166"/>
            <a:ext cx="3130860" cy="8541295"/>
          </a:xfrm>
          <a:custGeom>
            <a:avLst/>
            <a:gdLst>
              <a:gd name="T0" fmla="*/ 361 w 1461"/>
              <a:gd name="T1" fmla="*/ 0 h 3980"/>
              <a:gd name="T2" fmla="*/ 361 w 1461"/>
              <a:gd name="T3" fmla="*/ 0 h 3980"/>
              <a:gd name="T4" fmla="*/ 0 w 1461"/>
              <a:gd name="T5" fmla="*/ 361 h 3980"/>
              <a:gd name="T6" fmla="*/ 0 w 1461"/>
              <a:gd name="T7" fmla="*/ 3617 h 3980"/>
              <a:gd name="T8" fmla="*/ 361 w 1461"/>
              <a:gd name="T9" fmla="*/ 3979 h 3980"/>
              <a:gd name="T10" fmla="*/ 361 w 1461"/>
              <a:gd name="T11" fmla="*/ 0 h 3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61" h="3980">
                <a:moveTo>
                  <a:pt x="361" y="0"/>
                </a:moveTo>
                <a:lnTo>
                  <a:pt x="361" y="0"/>
                </a:lnTo>
                <a:cubicBezTo>
                  <a:pt x="0" y="361"/>
                  <a:pt x="0" y="361"/>
                  <a:pt x="0" y="361"/>
                </a:cubicBezTo>
                <a:cubicBezTo>
                  <a:pt x="900" y="1257"/>
                  <a:pt x="900" y="2717"/>
                  <a:pt x="0" y="3617"/>
                </a:cubicBezTo>
                <a:cubicBezTo>
                  <a:pt x="361" y="3979"/>
                  <a:pt x="361" y="3979"/>
                  <a:pt x="361" y="3979"/>
                </a:cubicBezTo>
                <a:cubicBezTo>
                  <a:pt x="1460" y="2881"/>
                  <a:pt x="1460" y="1093"/>
                  <a:pt x="361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15943" y="6300000"/>
            <a:ext cx="1027398" cy="365125"/>
          </a:xfrm>
        </p:spPr>
        <p:txBody>
          <a:bodyPr/>
          <a:lstStyle/>
          <a:p>
            <a:fld id="{D993BE9A-2295-974E-B063-F12D5C0A22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E44487A-F087-8247-BAEA-649A739B6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459795"/>
            <a:ext cx="5010150" cy="1325563"/>
          </a:xfrm>
        </p:spPr>
        <p:txBody>
          <a:bodyPr/>
          <a:lstStyle>
            <a:lvl1pPr>
              <a:defRPr>
                <a:solidFill>
                  <a:srgbClr val="0049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FC45BC7-2758-5841-AD60-92256E287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920294"/>
            <a:ext cx="5010150" cy="25411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536109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bg>
      <p:bgPr>
        <a:solidFill>
          <a:srgbClr val="E7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>
            <a:extLst>
              <a:ext uri="{FF2B5EF4-FFF2-40B4-BE49-F238E27FC236}">
                <a16:creationId xmlns:a16="http://schemas.microsoft.com/office/drawing/2014/main" id="{B4CC1B46-891F-E44B-82A0-B2611C869D4E}"/>
              </a:ext>
            </a:extLst>
          </p:cNvPr>
          <p:cNvSpPr/>
          <p:nvPr userDrawn="1"/>
        </p:nvSpPr>
        <p:spPr>
          <a:xfrm>
            <a:off x="-1" y="0"/>
            <a:ext cx="7387422" cy="6858000"/>
          </a:xfrm>
          <a:custGeom>
            <a:avLst/>
            <a:gdLst>
              <a:gd name="connsiteX0" fmla="*/ 0 w 7387422"/>
              <a:gd name="connsiteY0" fmla="*/ 0 h 6858000"/>
              <a:gd name="connsiteX1" fmla="*/ 6183394 w 7387422"/>
              <a:gd name="connsiteY1" fmla="*/ 0 h 6858000"/>
              <a:gd name="connsiteX2" fmla="*/ 6293260 w 7387422"/>
              <a:gd name="connsiteY2" fmla="*/ 139540 h 6858000"/>
              <a:gd name="connsiteX3" fmla="*/ 7387422 w 7387422"/>
              <a:gd name="connsiteY3" fmla="*/ 3429000 h 6858000"/>
              <a:gd name="connsiteX4" fmla="*/ 6293260 w 7387422"/>
              <a:gd name="connsiteY4" fmla="*/ 6717686 h 6858000"/>
              <a:gd name="connsiteX5" fmla="*/ 6182732 w 7387422"/>
              <a:gd name="connsiteY5" fmla="*/ 6858000 h 6858000"/>
              <a:gd name="connsiteX6" fmla="*/ 0 w 738742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387422" h="6858000">
                <a:moveTo>
                  <a:pt x="0" y="0"/>
                </a:moveTo>
                <a:lnTo>
                  <a:pt x="6183394" y="0"/>
                </a:lnTo>
                <a:lnTo>
                  <a:pt x="6293260" y="139540"/>
                </a:lnTo>
                <a:cubicBezTo>
                  <a:pt x="6980164" y="1056265"/>
                  <a:pt x="7387422" y="2194683"/>
                  <a:pt x="7387422" y="3429000"/>
                </a:cubicBezTo>
                <a:cubicBezTo>
                  <a:pt x="7387422" y="4663318"/>
                  <a:pt x="6980164" y="5801381"/>
                  <a:pt x="6293260" y="6717686"/>
                </a:cubicBezTo>
                <a:lnTo>
                  <a:pt x="618273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Freeform 37">
            <a:extLst>
              <a:ext uri="{FF2B5EF4-FFF2-40B4-BE49-F238E27FC236}">
                <a16:creationId xmlns:a16="http://schemas.microsoft.com/office/drawing/2014/main" id="{3FC90C4F-D812-184E-9427-040299026E0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903651" y="-2881267"/>
            <a:ext cx="6299561" cy="6299562"/>
          </a:xfrm>
          <a:custGeom>
            <a:avLst/>
            <a:gdLst>
              <a:gd name="T0" fmla="*/ 0 w 2937"/>
              <a:gd name="T1" fmla="*/ 0 h 2938"/>
              <a:gd name="T2" fmla="*/ 0 w 2937"/>
              <a:gd name="T3" fmla="*/ 0 h 2938"/>
              <a:gd name="T4" fmla="*/ 0 w 2937"/>
              <a:gd name="T5" fmla="*/ 762 h 2938"/>
              <a:gd name="T6" fmla="*/ 2174 w 2937"/>
              <a:gd name="T7" fmla="*/ 2937 h 2938"/>
              <a:gd name="T8" fmla="*/ 2936 w 2937"/>
              <a:gd name="T9" fmla="*/ 2937 h 2938"/>
              <a:gd name="T10" fmla="*/ 2071 w 2937"/>
              <a:gd name="T11" fmla="*/ 861 h 2938"/>
              <a:gd name="T12" fmla="*/ 0 w 2937"/>
              <a:gd name="T13" fmla="*/ 0 h 2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37" h="2938">
                <a:moveTo>
                  <a:pt x="0" y="0"/>
                </a:moveTo>
                <a:lnTo>
                  <a:pt x="0" y="0"/>
                </a:lnTo>
                <a:cubicBezTo>
                  <a:pt x="0" y="762"/>
                  <a:pt x="0" y="762"/>
                  <a:pt x="0" y="762"/>
                </a:cubicBezTo>
                <a:cubicBezTo>
                  <a:pt x="1196" y="762"/>
                  <a:pt x="2170" y="1740"/>
                  <a:pt x="2174" y="2937"/>
                </a:cubicBezTo>
                <a:cubicBezTo>
                  <a:pt x="2936" y="2937"/>
                  <a:pt x="2936" y="2937"/>
                  <a:pt x="2936" y="2937"/>
                </a:cubicBezTo>
                <a:cubicBezTo>
                  <a:pt x="2932" y="2127"/>
                  <a:pt x="2605" y="1395"/>
                  <a:pt x="2071" y="861"/>
                </a:cubicBezTo>
                <a:cubicBezTo>
                  <a:pt x="1541" y="331"/>
                  <a:pt x="809" y="0"/>
                  <a:pt x="0" y="0"/>
                </a:cubicBezTo>
              </a:path>
            </a:pathLst>
          </a:custGeom>
          <a:solidFill>
            <a:schemeClr val="accent4">
              <a:alpha val="7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" name="Freeform 39">
            <a:extLst>
              <a:ext uri="{FF2B5EF4-FFF2-40B4-BE49-F238E27FC236}">
                <a16:creationId xmlns:a16="http://schemas.microsoft.com/office/drawing/2014/main" id="{31DF2D86-399D-EC46-A887-733F617C4D4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384490" y="-838166"/>
            <a:ext cx="3130860" cy="8541295"/>
          </a:xfrm>
          <a:custGeom>
            <a:avLst/>
            <a:gdLst>
              <a:gd name="T0" fmla="*/ 361 w 1461"/>
              <a:gd name="T1" fmla="*/ 0 h 3980"/>
              <a:gd name="T2" fmla="*/ 361 w 1461"/>
              <a:gd name="T3" fmla="*/ 0 h 3980"/>
              <a:gd name="T4" fmla="*/ 0 w 1461"/>
              <a:gd name="T5" fmla="*/ 361 h 3980"/>
              <a:gd name="T6" fmla="*/ 0 w 1461"/>
              <a:gd name="T7" fmla="*/ 3617 h 3980"/>
              <a:gd name="T8" fmla="*/ 361 w 1461"/>
              <a:gd name="T9" fmla="*/ 3979 h 3980"/>
              <a:gd name="T10" fmla="*/ 361 w 1461"/>
              <a:gd name="T11" fmla="*/ 0 h 3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61" h="3980">
                <a:moveTo>
                  <a:pt x="361" y="0"/>
                </a:moveTo>
                <a:lnTo>
                  <a:pt x="361" y="0"/>
                </a:lnTo>
                <a:cubicBezTo>
                  <a:pt x="0" y="361"/>
                  <a:pt x="0" y="361"/>
                  <a:pt x="0" y="361"/>
                </a:cubicBezTo>
                <a:cubicBezTo>
                  <a:pt x="900" y="1257"/>
                  <a:pt x="900" y="2717"/>
                  <a:pt x="0" y="3617"/>
                </a:cubicBezTo>
                <a:cubicBezTo>
                  <a:pt x="361" y="3979"/>
                  <a:pt x="361" y="3979"/>
                  <a:pt x="361" y="3979"/>
                </a:cubicBezTo>
                <a:cubicBezTo>
                  <a:pt x="1460" y="2881"/>
                  <a:pt x="1460" y="1093"/>
                  <a:pt x="361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94170" y="6300000"/>
            <a:ext cx="1049229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993BE9A-2295-974E-B063-F12D5C0A220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E44487A-F087-8247-BAEA-649A739B6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459795"/>
            <a:ext cx="5010150" cy="1325563"/>
          </a:xfrm>
        </p:spPr>
        <p:txBody>
          <a:bodyPr/>
          <a:lstStyle>
            <a:lvl1pPr>
              <a:defRPr>
                <a:solidFill>
                  <a:srgbClr val="0049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FC45BC7-2758-5841-AD60-92256E287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920294"/>
            <a:ext cx="5010150" cy="25411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294166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E7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20">
            <a:extLst>
              <a:ext uri="{FF2B5EF4-FFF2-40B4-BE49-F238E27FC236}">
                <a16:creationId xmlns:a16="http://schemas.microsoft.com/office/drawing/2014/main" id="{4346C93D-DCA1-F841-B262-F6E421E4E553}"/>
              </a:ext>
            </a:extLst>
          </p:cNvPr>
          <p:cNvSpPr/>
          <p:nvPr userDrawn="1"/>
        </p:nvSpPr>
        <p:spPr>
          <a:xfrm>
            <a:off x="1809096" y="0"/>
            <a:ext cx="7334904" cy="6858000"/>
          </a:xfrm>
          <a:custGeom>
            <a:avLst/>
            <a:gdLst>
              <a:gd name="connsiteX0" fmla="*/ 1198547 w 7334904"/>
              <a:gd name="connsiteY0" fmla="*/ 0 h 6858000"/>
              <a:gd name="connsiteX1" fmla="*/ 7334904 w 7334904"/>
              <a:gd name="connsiteY1" fmla="*/ 0 h 6858000"/>
              <a:gd name="connsiteX2" fmla="*/ 7334904 w 7334904"/>
              <a:gd name="connsiteY2" fmla="*/ 6858000 h 6858000"/>
              <a:gd name="connsiteX3" fmla="*/ 1202744 w 7334904"/>
              <a:gd name="connsiteY3" fmla="*/ 6858000 h 6858000"/>
              <a:gd name="connsiteX4" fmla="*/ 1064453 w 7334904"/>
              <a:gd name="connsiteY4" fmla="*/ 6679477 h 6858000"/>
              <a:gd name="connsiteX5" fmla="*/ 1060776 w 7334904"/>
              <a:gd name="connsiteY5" fmla="*/ 17797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334904" h="6858000">
                <a:moveTo>
                  <a:pt x="1198547" y="0"/>
                </a:moveTo>
                <a:lnTo>
                  <a:pt x="7334904" y="0"/>
                </a:lnTo>
                <a:lnTo>
                  <a:pt x="7334904" y="6858000"/>
                </a:lnTo>
                <a:lnTo>
                  <a:pt x="1202744" y="6858000"/>
                </a:lnTo>
                <a:lnTo>
                  <a:pt x="1064453" y="6679477"/>
                </a:lnTo>
                <a:cubicBezTo>
                  <a:pt x="-351872" y="4752695"/>
                  <a:pt x="-356530" y="2107704"/>
                  <a:pt x="1060776" y="17797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Freeform 37">
            <a:extLst>
              <a:ext uri="{FF2B5EF4-FFF2-40B4-BE49-F238E27FC236}">
                <a16:creationId xmlns:a16="http://schemas.microsoft.com/office/drawing/2014/main" id="{05FA0F90-BBFB-614E-9CD7-6B0FC9EB0263}"/>
              </a:ext>
            </a:extLst>
          </p:cNvPr>
          <p:cNvSpPr>
            <a:spLocks noChangeArrowheads="1"/>
          </p:cNvSpPr>
          <p:nvPr userDrawn="1"/>
        </p:nvSpPr>
        <p:spPr bwMode="auto">
          <a:xfrm rot="13500000">
            <a:off x="-303404" y="289667"/>
            <a:ext cx="6299561" cy="6299562"/>
          </a:xfrm>
          <a:custGeom>
            <a:avLst/>
            <a:gdLst>
              <a:gd name="T0" fmla="*/ 0 w 2937"/>
              <a:gd name="T1" fmla="*/ 0 h 2938"/>
              <a:gd name="T2" fmla="*/ 0 w 2937"/>
              <a:gd name="T3" fmla="*/ 0 h 2938"/>
              <a:gd name="T4" fmla="*/ 0 w 2937"/>
              <a:gd name="T5" fmla="*/ 762 h 2938"/>
              <a:gd name="T6" fmla="*/ 2174 w 2937"/>
              <a:gd name="T7" fmla="*/ 2937 h 2938"/>
              <a:gd name="T8" fmla="*/ 2936 w 2937"/>
              <a:gd name="T9" fmla="*/ 2937 h 2938"/>
              <a:gd name="T10" fmla="*/ 2071 w 2937"/>
              <a:gd name="T11" fmla="*/ 861 h 2938"/>
              <a:gd name="T12" fmla="*/ 0 w 2937"/>
              <a:gd name="T13" fmla="*/ 0 h 2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37" h="2938">
                <a:moveTo>
                  <a:pt x="0" y="0"/>
                </a:moveTo>
                <a:lnTo>
                  <a:pt x="0" y="0"/>
                </a:lnTo>
                <a:cubicBezTo>
                  <a:pt x="0" y="762"/>
                  <a:pt x="0" y="762"/>
                  <a:pt x="0" y="762"/>
                </a:cubicBezTo>
                <a:cubicBezTo>
                  <a:pt x="1196" y="762"/>
                  <a:pt x="2170" y="1740"/>
                  <a:pt x="2174" y="2937"/>
                </a:cubicBezTo>
                <a:cubicBezTo>
                  <a:pt x="2936" y="2937"/>
                  <a:pt x="2936" y="2937"/>
                  <a:pt x="2936" y="2937"/>
                </a:cubicBezTo>
                <a:cubicBezTo>
                  <a:pt x="2932" y="2127"/>
                  <a:pt x="2605" y="1395"/>
                  <a:pt x="2071" y="861"/>
                </a:cubicBezTo>
                <a:cubicBezTo>
                  <a:pt x="1541" y="331"/>
                  <a:pt x="809" y="0"/>
                  <a:pt x="0" y="0"/>
                </a:cubicBezTo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" name="Freeform 39">
            <a:extLst>
              <a:ext uri="{FF2B5EF4-FFF2-40B4-BE49-F238E27FC236}">
                <a16:creationId xmlns:a16="http://schemas.microsoft.com/office/drawing/2014/main" id="{9F65DB9D-0BEF-EA4E-99EE-5550607C6424}"/>
              </a:ext>
            </a:extLst>
          </p:cNvPr>
          <p:cNvSpPr>
            <a:spLocks noChangeArrowheads="1"/>
          </p:cNvSpPr>
          <p:nvPr userDrawn="1"/>
        </p:nvSpPr>
        <p:spPr bwMode="auto">
          <a:xfrm rot="13500000">
            <a:off x="2177190" y="-4409482"/>
            <a:ext cx="3130860" cy="8541295"/>
          </a:xfrm>
          <a:custGeom>
            <a:avLst/>
            <a:gdLst>
              <a:gd name="T0" fmla="*/ 361 w 1461"/>
              <a:gd name="T1" fmla="*/ 0 h 3980"/>
              <a:gd name="T2" fmla="*/ 361 w 1461"/>
              <a:gd name="T3" fmla="*/ 0 h 3980"/>
              <a:gd name="T4" fmla="*/ 0 w 1461"/>
              <a:gd name="T5" fmla="*/ 361 h 3980"/>
              <a:gd name="T6" fmla="*/ 0 w 1461"/>
              <a:gd name="T7" fmla="*/ 3617 h 3980"/>
              <a:gd name="T8" fmla="*/ 361 w 1461"/>
              <a:gd name="T9" fmla="*/ 3979 h 3980"/>
              <a:gd name="T10" fmla="*/ 361 w 1461"/>
              <a:gd name="T11" fmla="*/ 0 h 3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61" h="3980">
                <a:moveTo>
                  <a:pt x="361" y="0"/>
                </a:moveTo>
                <a:lnTo>
                  <a:pt x="361" y="0"/>
                </a:lnTo>
                <a:cubicBezTo>
                  <a:pt x="0" y="361"/>
                  <a:pt x="0" y="361"/>
                  <a:pt x="0" y="361"/>
                </a:cubicBezTo>
                <a:cubicBezTo>
                  <a:pt x="900" y="1257"/>
                  <a:pt x="900" y="2717"/>
                  <a:pt x="0" y="3617"/>
                </a:cubicBezTo>
                <a:cubicBezTo>
                  <a:pt x="361" y="3979"/>
                  <a:pt x="361" y="3979"/>
                  <a:pt x="361" y="3979"/>
                </a:cubicBezTo>
                <a:cubicBezTo>
                  <a:pt x="1460" y="2881"/>
                  <a:pt x="1460" y="1093"/>
                  <a:pt x="361" y="0"/>
                </a:cubicBezTo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E44487A-F087-8247-BAEA-649A739B6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7897" y="1459795"/>
            <a:ext cx="4591188" cy="1325563"/>
          </a:xfrm>
        </p:spPr>
        <p:txBody>
          <a:bodyPr/>
          <a:lstStyle>
            <a:lvl1pPr>
              <a:defRPr>
                <a:solidFill>
                  <a:srgbClr val="0049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FC45BC7-2758-5841-AD60-92256E287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7897" y="2920294"/>
            <a:ext cx="4591188" cy="25411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DCC1917D-16A2-7F4D-B27C-7D5059B6B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24800" y="6300000"/>
            <a:ext cx="501408" cy="365125"/>
          </a:xfrm>
        </p:spPr>
        <p:txBody>
          <a:bodyPr/>
          <a:lstStyle>
            <a:lvl1pPr algn="l">
              <a:defRPr/>
            </a:lvl1pPr>
          </a:lstStyle>
          <a:p>
            <a:fld id="{D993BE9A-2295-974E-B063-F12D5C0A220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1205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5941" y="6300000"/>
            <a:ext cx="2057400" cy="365125"/>
          </a:xfrm>
        </p:spPr>
        <p:txBody>
          <a:bodyPr/>
          <a:lstStyle/>
          <a:p>
            <a:fld id="{D993BE9A-2295-974E-B063-F12D5C0A22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F062252-0813-314C-AFFB-A2A147BBFF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15548"/>
            <a:ext cx="3744568" cy="364584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A7A4E21-F83C-754F-841F-835C3F504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C8ADCB8-941A-2E48-A25E-6D520F81200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776580" y="1815548"/>
            <a:ext cx="3744568" cy="364584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2886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E7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20">
            <a:extLst>
              <a:ext uri="{FF2B5EF4-FFF2-40B4-BE49-F238E27FC236}">
                <a16:creationId xmlns:a16="http://schemas.microsoft.com/office/drawing/2014/main" id="{4346C93D-DCA1-F841-B262-F6E421E4E553}"/>
              </a:ext>
            </a:extLst>
          </p:cNvPr>
          <p:cNvSpPr/>
          <p:nvPr userDrawn="1"/>
        </p:nvSpPr>
        <p:spPr>
          <a:xfrm>
            <a:off x="1809096" y="0"/>
            <a:ext cx="7334904" cy="6858000"/>
          </a:xfrm>
          <a:custGeom>
            <a:avLst/>
            <a:gdLst>
              <a:gd name="connsiteX0" fmla="*/ 1198547 w 7334904"/>
              <a:gd name="connsiteY0" fmla="*/ 0 h 6858000"/>
              <a:gd name="connsiteX1" fmla="*/ 7334904 w 7334904"/>
              <a:gd name="connsiteY1" fmla="*/ 0 h 6858000"/>
              <a:gd name="connsiteX2" fmla="*/ 7334904 w 7334904"/>
              <a:gd name="connsiteY2" fmla="*/ 6858000 h 6858000"/>
              <a:gd name="connsiteX3" fmla="*/ 1202744 w 7334904"/>
              <a:gd name="connsiteY3" fmla="*/ 6858000 h 6858000"/>
              <a:gd name="connsiteX4" fmla="*/ 1064453 w 7334904"/>
              <a:gd name="connsiteY4" fmla="*/ 6679477 h 6858000"/>
              <a:gd name="connsiteX5" fmla="*/ 1060776 w 7334904"/>
              <a:gd name="connsiteY5" fmla="*/ 17797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334904" h="6858000">
                <a:moveTo>
                  <a:pt x="1198547" y="0"/>
                </a:moveTo>
                <a:lnTo>
                  <a:pt x="7334904" y="0"/>
                </a:lnTo>
                <a:lnTo>
                  <a:pt x="7334904" y="6858000"/>
                </a:lnTo>
                <a:lnTo>
                  <a:pt x="1202744" y="6858000"/>
                </a:lnTo>
                <a:lnTo>
                  <a:pt x="1064453" y="6679477"/>
                </a:lnTo>
                <a:cubicBezTo>
                  <a:pt x="-351872" y="4752695"/>
                  <a:pt x="-356530" y="2107704"/>
                  <a:pt x="1060776" y="17797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Freeform 37">
            <a:extLst>
              <a:ext uri="{FF2B5EF4-FFF2-40B4-BE49-F238E27FC236}">
                <a16:creationId xmlns:a16="http://schemas.microsoft.com/office/drawing/2014/main" id="{05FA0F90-BBFB-614E-9CD7-6B0FC9EB0263}"/>
              </a:ext>
            </a:extLst>
          </p:cNvPr>
          <p:cNvSpPr>
            <a:spLocks noChangeArrowheads="1"/>
          </p:cNvSpPr>
          <p:nvPr userDrawn="1"/>
        </p:nvSpPr>
        <p:spPr bwMode="auto">
          <a:xfrm rot="13500000">
            <a:off x="-303404" y="289667"/>
            <a:ext cx="6299561" cy="6299562"/>
          </a:xfrm>
          <a:custGeom>
            <a:avLst/>
            <a:gdLst>
              <a:gd name="T0" fmla="*/ 0 w 2937"/>
              <a:gd name="T1" fmla="*/ 0 h 2938"/>
              <a:gd name="T2" fmla="*/ 0 w 2937"/>
              <a:gd name="T3" fmla="*/ 0 h 2938"/>
              <a:gd name="T4" fmla="*/ 0 w 2937"/>
              <a:gd name="T5" fmla="*/ 762 h 2938"/>
              <a:gd name="T6" fmla="*/ 2174 w 2937"/>
              <a:gd name="T7" fmla="*/ 2937 h 2938"/>
              <a:gd name="T8" fmla="*/ 2936 w 2937"/>
              <a:gd name="T9" fmla="*/ 2937 h 2938"/>
              <a:gd name="T10" fmla="*/ 2071 w 2937"/>
              <a:gd name="T11" fmla="*/ 861 h 2938"/>
              <a:gd name="T12" fmla="*/ 0 w 2937"/>
              <a:gd name="T13" fmla="*/ 0 h 2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37" h="2938">
                <a:moveTo>
                  <a:pt x="0" y="0"/>
                </a:moveTo>
                <a:lnTo>
                  <a:pt x="0" y="0"/>
                </a:lnTo>
                <a:cubicBezTo>
                  <a:pt x="0" y="762"/>
                  <a:pt x="0" y="762"/>
                  <a:pt x="0" y="762"/>
                </a:cubicBezTo>
                <a:cubicBezTo>
                  <a:pt x="1196" y="762"/>
                  <a:pt x="2170" y="1740"/>
                  <a:pt x="2174" y="2937"/>
                </a:cubicBezTo>
                <a:cubicBezTo>
                  <a:pt x="2936" y="2937"/>
                  <a:pt x="2936" y="2937"/>
                  <a:pt x="2936" y="2937"/>
                </a:cubicBezTo>
                <a:cubicBezTo>
                  <a:pt x="2932" y="2127"/>
                  <a:pt x="2605" y="1395"/>
                  <a:pt x="2071" y="861"/>
                </a:cubicBezTo>
                <a:cubicBezTo>
                  <a:pt x="1541" y="331"/>
                  <a:pt x="809" y="0"/>
                  <a:pt x="0" y="0"/>
                </a:cubicBezTo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" name="Freeform 39">
            <a:extLst>
              <a:ext uri="{FF2B5EF4-FFF2-40B4-BE49-F238E27FC236}">
                <a16:creationId xmlns:a16="http://schemas.microsoft.com/office/drawing/2014/main" id="{9F65DB9D-0BEF-EA4E-99EE-5550607C6424}"/>
              </a:ext>
            </a:extLst>
          </p:cNvPr>
          <p:cNvSpPr>
            <a:spLocks noChangeArrowheads="1"/>
          </p:cNvSpPr>
          <p:nvPr userDrawn="1"/>
        </p:nvSpPr>
        <p:spPr bwMode="auto">
          <a:xfrm rot="13500000">
            <a:off x="2177190" y="-4409482"/>
            <a:ext cx="3130860" cy="8541295"/>
          </a:xfrm>
          <a:custGeom>
            <a:avLst/>
            <a:gdLst>
              <a:gd name="T0" fmla="*/ 361 w 1461"/>
              <a:gd name="T1" fmla="*/ 0 h 3980"/>
              <a:gd name="T2" fmla="*/ 361 w 1461"/>
              <a:gd name="T3" fmla="*/ 0 h 3980"/>
              <a:gd name="T4" fmla="*/ 0 w 1461"/>
              <a:gd name="T5" fmla="*/ 361 h 3980"/>
              <a:gd name="T6" fmla="*/ 0 w 1461"/>
              <a:gd name="T7" fmla="*/ 3617 h 3980"/>
              <a:gd name="T8" fmla="*/ 361 w 1461"/>
              <a:gd name="T9" fmla="*/ 3979 h 3980"/>
              <a:gd name="T10" fmla="*/ 361 w 1461"/>
              <a:gd name="T11" fmla="*/ 0 h 3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61" h="3980">
                <a:moveTo>
                  <a:pt x="361" y="0"/>
                </a:moveTo>
                <a:lnTo>
                  <a:pt x="361" y="0"/>
                </a:lnTo>
                <a:cubicBezTo>
                  <a:pt x="0" y="361"/>
                  <a:pt x="0" y="361"/>
                  <a:pt x="0" y="361"/>
                </a:cubicBezTo>
                <a:cubicBezTo>
                  <a:pt x="900" y="1257"/>
                  <a:pt x="900" y="2717"/>
                  <a:pt x="0" y="3617"/>
                </a:cubicBezTo>
                <a:cubicBezTo>
                  <a:pt x="361" y="3979"/>
                  <a:pt x="361" y="3979"/>
                  <a:pt x="361" y="3979"/>
                </a:cubicBezTo>
                <a:cubicBezTo>
                  <a:pt x="1460" y="2881"/>
                  <a:pt x="1460" y="1093"/>
                  <a:pt x="361" y="0"/>
                </a:cubicBezTo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E44487A-F087-8247-BAEA-649A739B6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7897" y="1459795"/>
            <a:ext cx="4591188" cy="1325563"/>
          </a:xfrm>
        </p:spPr>
        <p:txBody>
          <a:bodyPr/>
          <a:lstStyle>
            <a:lvl1pPr>
              <a:defRPr>
                <a:solidFill>
                  <a:srgbClr val="0049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FC45BC7-2758-5841-AD60-92256E287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7897" y="2920294"/>
            <a:ext cx="4591188" cy="25411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DCC1917D-16A2-7F4D-B27C-7D5059B6B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24800" y="6300000"/>
            <a:ext cx="501408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993BE9A-2295-974E-B063-F12D5C0A220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64504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rgbClr val="E7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20">
            <a:extLst>
              <a:ext uri="{FF2B5EF4-FFF2-40B4-BE49-F238E27FC236}">
                <a16:creationId xmlns:a16="http://schemas.microsoft.com/office/drawing/2014/main" id="{4346C93D-DCA1-F841-B262-F6E421E4E553}"/>
              </a:ext>
            </a:extLst>
          </p:cNvPr>
          <p:cNvSpPr/>
          <p:nvPr userDrawn="1"/>
        </p:nvSpPr>
        <p:spPr>
          <a:xfrm>
            <a:off x="1809096" y="0"/>
            <a:ext cx="7334904" cy="6858000"/>
          </a:xfrm>
          <a:custGeom>
            <a:avLst/>
            <a:gdLst>
              <a:gd name="connsiteX0" fmla="*/ 1198547 w 7334904"/>
              <a:gd name="connsiteY0" fmla="*/ 0 h 6858000"/>
              <a:gd name="connsiteX1" fmla="*/ 7334904 w 7334904"/>
              <a:gd name="connsiteY1" fmla="*/ 0 h 6858000"/>
              <a:gd name="connsiteX2" fmla="*/ 7334904 w 7334904"/>
              <a:gd name="connsiteY2" fmla="*/ 6858000 h 6858000"/>
              <a:gd name="connsiteX3" fmla="*/ 1202744 w 7334904"/>
              <a:gd name="connsiteY3" fmla="*/ 6858000 h 6858000"/>
              <a:gd name="connsiteX4" fmla="*/ 1064453 w 7334904"/>
              <a:gd name="connsiteY4" fmla="*/ 6679477 h 6858000"/>
              <a:gd name="connsiteX5" fmla="*/ 1060776 w 7334904"/>
              <a:gd name="connsiteY5" fmla="*/ 17797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334904" h="6858000">
                <a:moveTo>
                  <a:pt x="1198547" y="0"/>
                </a:moveTo>
                <a:lnTo>
                  <a:pt x="7334904" y="0"/>
                </a:lnTo>
                <a:lnTo>
                  <a:pt x="7334904" y="6858000"/>
                </a:lnTo>
                <a:lnTo>
                  <a:pt x="1202744" y="6858000"/>
                </a:lnTo>
                <a:lnTo>
                  <a:pt x="1064453" y="6679477"/>
                </a:lnTo>
                <a:cubicBezTo>
                  <a:pt x="-351872" y="4752695"/>
                  <a:pt x="-356530" y="2107704"/>
                  <a:pt x="1060776" y="17797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Freeform 37">
            <a:extLst>
              <a:ext uri="{FF2B5EF4-FFF2-40B4-BE49-F238E27FC236}">
                <a16:creationId xmlns:a16="http://schemas.microsoft.com/office/drawing/2014/main" id="{05FA0F90-BBFB-614E-9CD7-6B0FC9EB0263}"/>
              </a:ext>
            </a:extLst>
          </p:cNvPr>
          <p:cNvSpPr>
            <a:spLocks noChangeArrowheads="1"/>
          </p:cNvSpPr>
          <p:nvPr userDrawn="1"/>
        </p:nvSpPr>
        <p:spPr bwMode="auto">
          <a:xfrm rot="13500000">
            <a:off x="-303404" y="289667"/>
            <a:ext cx="6299561" cy="6299562"/>
          </a:xfrm>
          <a:custGeom>
            <a:avLst/>
            <a:gdLst>
              <a:gd name="T0" fmla="*/ 0 w 2937"/>
              <a:gd name="T1" fmla="*/ 0 h 2938"/>
              <a:gd name="T2" fmla="*/ 0 w 2937"/>
              <a:gd name="T3" fmla="*/ 0 h 2938"/>
              <a:gd name="T4" fmla="*/ 0 w 2937"/>
              <a:gd name="T5" fmla="*/ 762 h 2938"/>
              <a:gd name="T6" fmla="*/ 2174 w 2937"/>
              <a:gd name="T7" fmla="*/ 2937 h 2938"/>
              <a:gd name="T8" fmla="*/ 2936 w 2937"/>
              <a:gd name="T9" fmla="*/ 2937 h 2938"/>
              <a:gd name="T10" fmla="*/ 2071 w 2937"/>
              <a:gd name="T11" fmla="*/ 861 h 2938"/>
              <a:gd name="T12" fmla="*/ 0 w 2937"/>
              <a:gd name="T13" fmla="*/ 0 h 2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37" h="2938">
                <a:moveTo>
                  <a:pt x="0" y="0"/>
                </a:moveTo>
                <a:lnTo>
                  <a:pt x="0" y="0"/>
                </a:lnTo>
                <a:cubicBezTo>
                  <a:pt x="0" y="762"/>
                  <a:pt x="0" y="762"/>
                  <a:pt x="0" y="762"/>
                </a:cubicBezTo>
                <a:cubicBezTo>
                  <a:pt x="1196" y="762"/>
                  <a:pt x="2170" y="1740"/>
                  <a:pt x="2174" y="2937"/>
                </a:cubicBezTo>
                <a:cubicBezTo>
                  <a:pt x="2936" y="2937"/>
                  <a:pt x="2936" y="2937"/>
                  <a:pt x="2936" y="2937"/>
                </a:cubicBezTo>
                <a:cubicBezTo>
                  <a:pt x="2932" y="2127"/>
                  <a:pt x="2605" y="1395"/>
                  <a:pt x="2071" y="861"/>
                </a:cubicBezTo>
                <a:cubicBezTo>
                  <a:pt x="1541" y="331"/>
                  <a:pt x="809" y="0"/>
                  <a:pt x="0" y="0"/>
                </a:cubicBezTo>
              </a:path>
            </a:pathLst>
          </a:custGeom>
          <a:solidFill>
            <a:schemeClr val="accent5">
              <a:alpha val="7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" name="Freeform 39">
            <a:extLst>
              <a:ext uri="{FF2B5EF4-FFF2-40B4-BE49-F238E27FC236}">
                <a16:creationId xmlns:a16="http://schemas.microsoft.com/office/drawing/2014/main" id="{9F65DB9D-0BEF-EA4E-99EE-5550607C6424}"/>
              </a:ext>
            </a:extLst>
          </p:cNvPr>
          <p:cNvSpPr>
            <a:spLocks noChangeArrowheads="1"/>
          </p:cNvSpPr>
          <p:nvPr userDrawn="1"/>
        </p:nvSpPr>
        <p:spPr bwMode="auto">
          <a:xfrm rot="13500000">
            <a:off x="2177190" y="-4409482"/>
            <a:ext cx="3130860" cy="8541295"/>
          </a:xfrm>
          <a:custGeom>
            <a:avLst/>
            <a:gdLst>
              <a:gd name="T0" fmla="*/ 361 w 1461"/>
              <a:gd name="T1" fmla="*/ 0 h 3980"/>
              <a:gd name="T2" fmla="*/ 361 w 1461"/>
              <a:gd name="T3" fmla="*/ 0 h 3980"/>
              <a:gd name="T4" fmla="*/ 0 w 1461"/>
              <a:gd name="T5" fmla="*/ 361 h 3980"/>
              <a:gd name="T6" fmla="*/ 0 w 1461"/>
              <a:gd name="T7" fmla="*/ 3617 h 3980"/>
              <a:gd name="T8" fmla="*/ 361 w 1461"/>
              <a:gd name="T9" fmla="*/ 3979 h 3980"/>
              <a:gd name="T10" fmla="*/ 361 w 1461"/>
              <a:gd name="T11" fmla="*/ 0 h 3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61" h="3980">
                <a:moveTo>
                  <a:pt x="361" y="0"/>
                </a:moveTo>
                <a:lnTo>
                  <a:pt x="361" y="0"/>
                </a:lnTo>
                <a:cubicBezTo>
                  <a:pt x="0" y="361"/>
                  <a:pt x="0" y="361"/>
                  <a:pt x="0" y="361"/>
                </a:cubicBezTo>
                <a:cubicBezTo>
                  <a:pt x="900" y="1257"/>
                  <a:pt x="900" y="2717"/>
                  <a:pt x="0" y="3617"/>
                </a:cubicBezTo>
                <a:cubicBezTo>
                  <a:pt x="361" y="3979"/>
                  <a:pt x="361" y="3979"/>
                  <a:pt x="361" y="3979"/>
                </a:cubicBezTo>
                <a:cubicBezTo>
                  <a:pt x="1460" y="2881"/>
                  <a:pt x="1460" y="1093"/>
                  <a:pt x="361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E44487A-F087-8247-BAEA-649A739B6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7897" y="1459795"/>
            <a:ext cx="4591188" cy="1325563"/>
          </a:xfrm>
        </p:spPr>
        <p:txBody>
          <a:bodyPr/>
          <a:lstStyle>
            <a:lvl1pPr>
              <a:defRPr>
                <a:solidFill>
                  <a:srgbClr val="0049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FC45BC7-2758-5841-AD60-92256E287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7897" y="2920294"/>
            <a:ext cx="4591188" cy="25411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DCC1917D-16A2-7F4D-B27C-7D5059B6B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24800" y="6300000"/>
            <a:ext cx="501408" cy="365125"/>
          </a:xfrm>
        </p:spPr>
        <p:txBody>
          <a:bodyPr/>
          <a:lstStyle>
            <a:lvl1pPr algn="l">
              <a:defRPr/>
            </a:lvl1pPr>
          </a:lstStyle>
          <a:p>
            <a:fld id="{D993BE9A-2295-974E-B063-F12D5C0A220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86506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rgbClr val="E7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20">
            <a:extLst>
              <a:ext uri="{FF2B5EF4-FFF2-40B4-BE49-F238E27FC236}">
                <a16:creationId xmlns:a16="http://schemas.microsoft.com/office/drawing/2014/main" id="{4346C93D-DCA1-F841-B262-F6E421E4E553}"/>
              </a:ext>
            </a:extLst>
          </p:cNvPr>
          <p:cNvSpPr/>
          <p:nvPr userDrawn="1"/>
        </p:nvSpPr>
        <p:spPr>
          <a:xfrm>
            <a:off x="1809096" y="0"/>
            <a:ext cx="7334904" cy="6858000"/>
          </a:xfrm>
          <a:custGeom>
            <a:avLst/>
            <a:gdLst>
              <a:gd name="connsiteX0" fmla="*/ 1198547 w 7334904"/>
              <a:gd name="connsiteY0" fmla="*/ 0 h 6858000"/>
              <a:gd name="connsiteX1" fmla="*/ 7334904 w 7334904"/>
              <a:gd name="connsiteY1" fmla="*/ 0 h 6858000"/>
              <a:gd name="connsiteX2" fmla="*/ 7334904 w 7334904"/>
              <a:gd name="connsiteY2" fmla="*/ 6858000 h 6858000"/>
              <a:gd name="connsiteX3" fmla="*/ 1202744 w 7334904"/>
              <a:gd name="connsiteY3" fmla="*/ 6858000 h 6858000"/>
              <a:gd name="connsiteX4" fmla="*/ 1064453 w 7334904"/>
              <a:gd name="connsiteY4" fmla="*/ 6679477 h 6858000"/>
              <a:gd name="connsiteX5" fmla="*/ 1060776 w 7334904"/>
              <a:gd name="connsiteY5" fmla="*/ 17797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334904" h="6858000">
                <a:moveTo>
                  <a:pt x="1198547" y="0"/>
                </a:moveTo>
                <a:lnTo>
                  <a:pt x="7334904" y="0"/>
                </a:lnTo>
                <a:lnTo>
                  <a:pt x="7334904" y="6858000"/>
                </a:lnTo>
                <a:lnTo>
                  <a:pt x="1202744" y="6858000"/>
                </a:lnTo>
                <a:lnTo>
                  <a:pt x="1064453" y="6679477"/>
                </a:lnTo>
                <a:cubicBezTo>
                  <a:pt x="-351872" y="4752695"/>
                  <a:pt x="-356530" y="2107704"/>
                  <a:pt x="1060776" y="17797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Freeform 37">
            <a:extLst>
              <a:ext uri="{FF2B5EF4-FFF2-40B4-BE49-F238E27FC236}">
                <a16:creationId xmlns:a16="http://schemas.microsoft.com/office/drawing/2014/main" id="{05FA0F90-BBFB-614E-9CD7-6B0FC9EB0263}"/>
              </a:ext>
            </a:extLst>
          </p:cNvPr>
          <p:cNvSpPr>
            <a:spLocks noChangeArrowheads="1"/>
          </p:cNvSpPr>
          <p:nvPr userDrawn="1"/>
        </p:nvSpPr>
        <p:spPr bwMode="auto">
          <a:xfrm rot="13500000">
            <a:off x="-303404" y="289667"/>
            <a:ext cx="6299561" cy="6299562"/>
          </a:xfrm>
          <a:custGeom>
            <a:avLst/>
            <a:gdLst>
              <a:gd name="T0" fmla="*/ 0 w 2937"/>
              <a:gd name="T1" fmla="*/ 0 h 2938"/>
              <a:gd name="T2" fmla="*/ 0 w 2937"/>
              <a:gd name="T3" fmla="*/ 0 h 2938"/>
              <a:gd name="T4" fmla="*/ 0 w 2937"/>
              <a:gd name="T5" fmla="*/ 762 h 2938"/>
              <a:gd name="T6" fmla="*/ 2174 w 2937"/>
              <a:gd name="T7" fmla="*/ 2937 h 2938"/>
              <a:gd name="T8" fmla="*/ 2936 w 2937"/>
              <a:gd name="T9" fmla="*/ 2937 h 2938"/>
              <a:gd name="T10" fmla="*/ 2071 w 2937"/>
              <a:gd name="T11" fmla="*/ 861 h 2938"/>
              <a:gd name="T12" fmla="*/ 0 w 2937"/>
              <a:gd name="T13" fmla="*/ 0 h 2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37" h="2938">
                <a:moveTo>
                  <a:pt x="0" y="0"/>
                </a:moveTo>
                <a:lnTo>
                  <a:pt x="0" y="0"/>
                </a:lnTo>
                <a:cubicBezTo>
                  <a:pt x="0" y="762"/>
                  <a:pt x="0" y="762"/>
                  <a:pt x="0" y="762"/>
                </a:cubicBezTo>
                <a:cubicBezTo>
                  <a:pt x="1196" y="762"/>
                  <a:pt x="2170" y="1740"/>
                  <a:pt x="2174" y="2937"/>
                </a:cubicBezTo>
                <a:cubicBezTo>
                  <a:pt x="2936" y="2937"/>
                  <a:pt x="2936" y="2937"/>
                  <a:pt x="2936" y="2937"/>
                </a:cubicBezTo>
                <a:cubicBezTo>
                  <a:pt x="2932" y="2127"/>
                  <a:pt x="2605" y="1395"/>
                  <a:pt x="2071" y="861"/>
                </a:cubicBezTo>
                <a:cubicBezTo>
                  <a:pt x="1541" y="331"/>
                  <a:pt x="809" y="0"/>
                  <a:pt x="0" y="0"/>
                </a:cubicBezTo>
              </a:path>
            </a:pathLst>
          </a:custGeom>
          <a:solidFill>
            <a:schemeClr val="accent5">
              <a:alpha val="7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" name="Freeform 39">
            <a:extLst>
              <a:ext uri="{FF2B5EF4-FFF2-40B4-BE49-F238E27FC236}">
                <a16:creationId xmlns:a16="http://schemas.microsoft.com/office/drawing/2014/main" id="{9F65DB9D-0BEF-EA4E-99EE-5550607C6424}"/>
              </a:ext>
            </a:extLst>
          </p:cNvPr>
          <p:cNvSpPr>
            <a:spLocks noChangeArrowheads="1"/>
          </p:cNvSpPr>
          <p:nvPr userDrawn="1"/>
        </p:nvSpPr>
        <p:spPr bwMode="auto">
          <a:xfrm rot="13500000">
            <a:off x="2177190" y="-4409482"/>
            <a:ext cx="3130860" cy="8541295"/>
          </a:xfrm>
          <a:custGeom>
            <a:avLst/>
            <a:gdLst>
              <a:gd name="T0" fmla="*/ 361 w 1461"/>
              <a:gd name="T1" fmla="*/ 0 h 3980"/>
              <a:gd name="T2" fmla="*/ 361 w 1461"/>
              <a:gd name="T3" fmla="*/ 0 h 3980"/>
              <a:gd name="T4" fmla="*/ 0 w 1461"/>
              <a:gd name="T5" fmla="*/ 361 h 3980"/>
              <a:gd name="T6" fmla="*/ 0 w 1461"/>
              <a:gd name="T7" fmla="*/ 3617 h 3980"/>
              <a:gd name="T8" fmla="*/ 361 w 1461"/>
              <a:gd name="T9" fmla="*/ 3979 h 3980"/>
              <a:gd name="T10" fmla="*/ 361 w 1461"/>
              <a:gd name="T11" fmla="*/ 0 h 3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61" h="3980">
                <a:moveTo>
                  <a:pt x="361" y="0"/>
                </a:moveTo>
                <a:lnTo>
                  <a:pt x="361" y="0"/>
                </a:lnTo>
                <a:cubicBezTo>
                  <a:pt x="0" y="361"/>
                  <a:pt x="0" y="361"/>
                  <a:pt x="0" y="361"/>
                </a:cubicBezTo>
                <a:cubicBezTo>
                  <a:pt x="900" y="1257"/>
                  <a:pt x="900" y="2717"/>
                  <a:pt x="0" y="3617"/>
                </a:cubicBezTo>
                <a:cubicBezTo>
                  <a:pt x="361" y="3979"/>
                  <a:pt x="361" y="3979"/>
                  <a:pt x="361" y="3979"/>
                </a:cubicBezTo>
                <a:cubicBezTo>
                  <a:pt x="1460" y="2881"/>
                  <a:pt x="1460" y="1093"/>
                  <a:pt x="361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E44487A-F087-8247-BAEA-649A739B6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7897" y="1459795"/>
            <a:ext cx="4591188" cy="1325563"/>
          </a:xfrm>
        </p:spPr>
        <p:txBody>
          <a:bodyPr/>
          <a:lstStyle>
            <a:lvl1pPr>
              <a:defRPr>
                <a:solidFill>
                  <a:srgbClr val="0049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FC45BC7-2758-5841-AD60-92256E287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7897" y="2920294"/>
            <a:ext cx="4591188" cy="25411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DCC1917D-16A2-7F4D-B27C-7D5059B6B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24800" y="6300000"/>
            <a:ext cx="501408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993BE9A-2295-974E-B063-F12D5C0A220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09520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solidFill>
          <a:srgbClr val="E7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20">
            <a:extLst>
              <a:ext uri="{FF2B5EF4-FFF2-40B4-BE49-F238E27FC236}">
                <a16:creationId xmlns:a16="http://schemas.microsoft.com/office/drawing/2014/main" id="{4346C93D-DCA1-F841-B262-F6E421E4E553}"/>
              </a:ext>
            </a:extLst>
          </p:cNvPr>
          <p:cNvSpPr/>
          <p:nvPr userDrawn="1"/>
        </p:nvSpPr>
        <p:spPr>
          <a:xfrm>
            <a:off x="1809096" y="0"/>
            <a:ext cx="7334904" cy="6858000"/>
          </a:xfrm>
          <a:custGeom>
            <a:avLst/>
            <a:gdLst>
              <a:gd name="connsiteX0" fmla="*/ 1198547 w 7334904"/>
              <a:gd name="connsiteY0" fmla="*/ 0 h 6858000"/>
              <a:gd name="connsiteX1" fmla="*/ 7334904 w 7334904"/>
              <a:gd name="connsiteY1" fmla="*/ 0 h 6858000"/>
              <a:gd name="connsiteX2" fmla="*/ 7334904 w 7334904"/>
              <a:gd name="connsiteY2" fmla="*/ 6858000 h 6858000"/>
              <a:gd name="connsiteX3" fmla="*/ 1202744 w 7334904"/>
              <a:gd name="connsiteY3" fmla="*/ 6858000 h 6858000"/>
              <a:gd name="connsiteX4" fmla="*/ 1064453 w 7334904"/>
              <a:gd name="connsiteY4" fmla="*/ 6679477 h 6858000"/>
              <a:gd name="connsiteX5" fmla="*/ 1060776 w 7334904"/>
              <a:gd name="connsiteY5" fmla="*/ 17797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334904" h="6858000">
                <a:moveTo>
                  <a:pt x="1198547" y="0"/>
                </a:moveTo>
                <a:lnTo>
                  <a:pt x="7334904" y="0"/>
                </a:lnTo>
                <a:lnTo>
                  <a:pt x="7334904" y="6858000"/>
                </a:lnTo>
                <a:lnTo>
                  <a:pt x="1202744" y="6858000"/>
                </a:lnTo>
                <a:lnTo>
                  <a:pt x="1064453" y="6679477"/>
                </a:lnTo>
                <a:cubicBezTo>
                  <a:pt x="-351872" y="4752695"/>
                  <a:pt x="-356530" y="2107704"/>
                  <a:pt x="1060776" y="17797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Freeform 37">
            <a:extLst>
              <a:ext uri="{FF2B5EF4-FFF2-40B4-BE49-F238E27FC236}">
                <a16:creationId xmlns:a16="http://schemas.microsoft.com/office/drawing/2014/main" id="{05FA0F90-BBFB-614E-9CD7-6B0FC9EB0263}"/>
              </a:ext>
            </a:extLst>
          </p:cNvPr>
          <p:cNvSpPr>
            <a:spLocks noChangeArrowheads="1"/>
          </p:cNvSpPr>
          <p:nvPr userDrawn="1"/>
        </p:nvSpPr>
        <p:spPr bwMode="auto">
          <a:xfrm rot="13500000">
            <a:off x="-303404" y="289667"/>
            <a:ext cx="6299561" cy="6299562"/>
          </a:xfrm>
          <a:custGeom>
            <a:avLst/>
            <a:gdLst>
              <a:gd name="T0" fmla="*/ 0 w 2937"/>
              <a:gd name="T1" fmla="*/ 0 h 2938"/>
              <a:gd name="T2" fmla="*/ 0 w 2937"/>
              <a:gd name="T3" fmla="*/ 0 h 2938"/>
              <a:gd name="T4" fmla="*/ 0 w 2937"/>
              <a:gd name="T5" fmla="*/ 762 h 2938"/>
              <a:gd name="T6" fmla="*/ 2174 w 2937"/>
              <a:gd name="T7" fmla="*/ 2937 h 2938"/>
              <a:gd name="T8" fmla="*/ 2936 w 2937"/>
              <a:gd name="T9" fmla="*/ 2937 h 2938"/>
              <a:gd name="T10" fmla="*/ 2071 w 2937"/>
              <a:gd name="T11" fmla="*/ 861 h 2938"/>
              <a:gd name="T12" fmla="*/ 0 w 2937"/>
              <a:gd name="T13" fmla="*/ 0 h 2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37" h="2938">
                <a:moveTo>
                  <a:pt x="0" y="0"/>
                </a:moveTo>
                <a:lnTo>
                  <a:pt x="0" y="0"/>
                </a:lnTo>
                <a:cubicBezTo>
                  <a:pt x="0" y="762"/>
                  <a:pt x="0" y="762"/>
                  <a:pt x="0" y="762"/>
                </a:cubicBezTo>
                <a:cubicBezTo>
                  <a:pt x="1196" y="762"/>
                  <a:pt x="2170" y="1740"/>
                  <a:pt x="2174" y="2937"/>
                </a:cubicBezTo>
                <a:cubicBezTo>
                  <a:pt x="2936" y="2937"/>
                  <a:pt x="2936" y="2937"/>
                  <a:pt x="2936" y="2937"/>
                </a:cubicBezTo>
                <a:cubicBezTo>
                  <a:pt x="2932" y="2127"/>
                  <a:pt x="2605" y="1395"/>
                  <a:pt x="2071" y="861"/>
                </a:cubicBezTo>
                <a:cubicBezTo>
                  <a:pt x="1541" y="331"/>
                  <a:pt x="809" y="0"/>
                  <a:pt x="0" y="0"/>
                </a:cubicBezTo>
              </a:path>
            </a:pathLst>
          </a:custGeom>
          <a:solidFill>
            <a:srgbClr val="97D700">
              <a:alpha val="70000"/>
            </a:srgb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" name="Freeform 39">
            <a:extLst>
              <a:ext uri="{FF2B5EF4-FFF2-40B4-BE49-F238E27FC236}">
                <a16:creationId xmlns:a16="http://schemas.microsoft.com/office/drawing/2014/main" id="{9F65DB9D-0BEF-EA4E-99EE-5550607C6424}"/>
              </a:ext>
            </a:extLst>
          </p:cNvPr>
          <p:cNvSpPr>
            <a:spLocks noChangeArrowheads="1"/>
          </p:cNvSpPr>
          <p:nvPr userDrawn="1"/>
        </p:nvSpPr>
        <p:spPr bwMode="auto">
          <a:xfrm rot="13500000">
            <a:off x="2177190" y="-4409482"/>
            <a:ext cx="3130860" cy="8541295"/>
          </a:xfrm>
          <a:custGeom>
            <a:avLst/>
            <a:gdLst>
              <a:gd name="T0" fmla="*/ 361 w 1461"/>
              <a:gd name="T1" fmla="*/ 0 h 3980"/>
              <a:gd name="T2" fmla="*/ 361 w 1461"/>
              <a:gd name="T3" fmla="*/ 0 h 3980"/>
              <a:gd name="T4" fmla="*/ 0 w 1461"/>
              <a:gd name="T5" fmla="*/ 361 h 3980"/>
              <a:gd name="T6" fmla="*/ 0 w 1461"/>
              <a:gd name="T7" fmla="*/ 3617 h 3980"/>
              <a:gd name="T8" fmla="*/ 361 w 1461"/>
              <a:gd name="T9" fmla="*/ 3979 h 3980"/>
              <a:gd name="T10" fmla="*/ 361 w 1461"/>
              <a:gd name="T11" fmla="*/ 0 h 3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61" h="3980">
                <a:moveTo>
                  <a:pt x="361" y="0"/>
                </a:moveTo>
                <a:lnTo>
                  <a:pt x="361" y="0"/>
                </a:lnTo>
                <a:cubicBezTo>
                  <a:pt x="0" y="361"/>
                  <a:pt x="0" y="361"/>
                  <a:pt x="0" y="361"/>
                </a:cubicBezTo>
                <a:cubicBezTo>
                  <a:pt x="900" y="1257"/>
                  <a:pt x="900" y="2717"/>
                  <a:pt x="0" y="3617"/>
                </a:cubicBezTo>
                <a:cubicBezTo>
                  <a:pt x="361" y="3979"/>
                  <a:pt x="361" y="3979"/>
                  <a:pt x="361" y="3979"/>
                </a:cubicBezTo>
                <a:cubicBezTo>
                  <a:pt x="1460" y="2881"/>
                  <a:pt x="1460" y="1093"/>
                  <a:pt x="361" y="0"/>
                </a:cubicBezTo>
              </a:path>
            </a:pathLst>
          </a:custGeom>
          <a:solidFill>
            <a:srgbClr val="97D700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E44487A-F087-8247-BAEA-649A739B6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7897" y="1459795"/>
            <a:ext cx="4591188" cy="1325563"/>
          </a:xfrm>
        </p:spPr>
        <p:txBody>
          <a:bodyPr/>
          <a:lstStyle>
            <a:lvl1pPr>
              <a:defRPr>
                <a:solidFill>
                  <a:srgbClr val="0049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FC45BC7-2758-5841-AD60-92256E287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7897" y="2920294"/>
            <a:ext cx="4591188" cy="25411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DCC1917D-16A2-7F4D-B27C-7D5059B6B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24800" y="6300000"/>
            <a:ext cx="501408" cy="365125"/>
          </a:xfrm>
        </p:spPr>
        <p:txBody>
          <a:bodyPr/>
          <a:lstStyle>
            <a:lvl1pPr algn="l">
              <a:defRPr/>
            </a:lvl1pPr>
          </a:lstStyle>
          <a:p>
            <a:fld id="{D993BE9A-2295-974E-B063-F12D5C0A220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05919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bg>
      <p:bgPr>
        <a:solidFill>
          <a:srgbClr val="E7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20">
            <a:extLst>
              <a:ext uri="{FF2B5EF4-FFF2-40B4-BE49-F238E27FC236}">
                <a16:creationId xmlns:a16="http://schemas.microsoft.com/office/drawing/2014/main" id="{4346C93D-DCA1-F841-B262-F6E421E4E553}"/>
              </a:ext>
            </a:extLst>
          </p:cNvPr>
          <p:cNvSpPr/>
          <p:nvPr userDrawn="1"/>
        </p:nvSpPr>
        <p:spPr>
          <a:xfrm>
            <a:off x="1809096" y="0"/>
            <a:ext cx="7334904" cy="6858000"/>
          </a:xfrm>
          <a:custGeom>
            <a:avLst/>
            <a:gdLst>
              <a:gd name="connsiteX0" fmla="*/ 1198547 w 7334904"/>
              <a:gd name="connsiteY0" fmla="*/ 0 h 6858000"/>
              <a:gd name="connsiteX1" fmla="*/ 7334904 w 7334904"/>
              <a:gd name="connsiteY1" fmla="*/ 0 h 6858000"/>
              <a:gd name="connsiteX2" fmla="*/ 7334904 w 7334904"/>
              <a:gd name="connsiteY2" fmla="*/ 6858000 h 6858000"/>
              <a:gd name="connsiteX3" fmla="*/ 1202744 w 7334904"/>
              <a:gd name="connsiteY3" fmla="*/ 6858000 h 6858000"/>
              <a:gd name="connsiteX4" fmla="*/ 1064453 w 7334904"/>
              <a:gd name="connsiteY4" fmla="*/ 6679477 h 6858000"/>
              <a:gd name="connsiteX5" fmla="*/ 1060776 w 7334904"/>
              <a:gd name="connsiteY5" fmla="*/ 17797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334904" h="6858000">
                <a:moveTo>
                  <a:pt x="1198547" y="0"/>
                </a:moveTo>
                <a:lnTo>
                  <a:pt x="7334904" y="0"/>
                </a:lnTo>
                <a:lnTo>
                  <a:pt x="7334904" y="6858000"/>
                </a:lnTo>
                <a:lnTo>
                  <a:pt x="1202744" y="6858000"/>
                </a:lnTo>
                <a:lnTo>
                  <a:pt x="1064453" y="6679477"/>
                </a:lnTo>
                <a:cubicBezTo>
                  <a:pt x="-351872" y="4752695"/>
                  <a:pt x="-356530" y="2107704"/>
                  <a:pt x="1060776" y="17797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Freeform 37">
            <a:extLst>
              <a:ext uri="{FF2B5EF4-FFF2-40B4-BE49-F238E27FC236}">
                <a16:creationId xmlns:a16="http://schemas.microsoft.com/office/drawing/2014/main" id="{05FA0F90-BBFB-614E-9CD7-6B0FC9EB0263}"/>
              </a:ext>
            </a:extLst>
          </p:cNvPr>
          <p:cNvSpPr>
            <a:spLocks noChangeArrowheads="1"/>
          </p:cNvSpPr>
          <p:nvPr userDrawn="1"/>
        </p:nvSpPr>
        <p:spPr bwMode="auto">
          <a:xfrm rot="13500000">
            <a:off x="-303404" y="289667"/>
            <a:ext cx="6299561" cy="6299562"/>
          </a:xfrm>
          <a:custGeom>
            <a:avLst/>
            <a:gdLst>
              <a:gd name="T0" fmla="*/ 0 w 2937"/>
              <a:gd name="T1" fmla="*/ 0 h 2938"/>
              <a:gd name="T2" fmla="*/ 0 w 2937"/>
              <a:gd name="T3" fmla="*/ 0 h 2938"/>
              <a:gd name="T4" fmla="*/ 0 w 2937"/>
              <a:gd name="T5" fmla="*/ 762 h 2938"/>
              <a:gd name="T6" fmla="*/ 2174 w 2937"/>
              <a:gd name="T7" fmla="*/ 2937 h 2938"/>
              <a:gd name="T8" fmla="*/ 2936 w 2937"/>
              <a:gd name="T9" fmla="*/ 2937 h 2938"/>
              <a:gd name="T10" fmla="*/ 2071 w 2937"/>
              <a:gd name="T11" fmla="*/ 861 h 2938"/>
              <a:gd name="T12" fmla="*/ 0 w 2937"/>
              <a:gd name="T13" fmla="*/ 0 h 2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37" h="2938">
                <a:moveTo>
                  <a:pt x="0" y="0"/>
                </a:moveTo>
                <a:lnTo>
                  <a:pt x="0" y="0"/>
                </a:lnTo>
                <a:cubicBezTo>
                  <a:pt x="0" y="762"/>
                  <a:pt x="0" y="762"/>
                  <a:pt x="0" y="762"/>
                </a:cubicBezTo>
                <a:cubicBezTo>
                  <a:pt x="1196" y="762"/>
                  <a:pt x="2170" y="1740"/>
                  <a:pt x="2174" y="2937"/>
                </a:cubicBezTo>
                <a:cubicBezTo>
                  <a:pt x="2936" y="2937"/>
                  <a:pt x="2936" y="2937"/>
                  <a:pt x="2936" y="2937"/>
                </a:cubicBezTo>
                <a:cubicBezTo>
                  <a:pt x="2932" y="2127"/>
                  <a:pt x="2605" y="1395"/>
                  <a:pt x="2071" y="861"/>
                </a:cubicBezTo>
                <a:cubicBezTo>
                  <a:pt x="1541" y="331"/>
                  <a:pt x="809" y="0"/>
                  <a:pt x="0" y="0"/>
                </a:cubicBezTo>
              </a:path>
            </a:pathLst>
          </a:custGeom>
          <a:solidFill>
            <a:srgbClr val="97D700">
              <a:alpha val="70000"/>
            </a:srgb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" name="Freeform 39">
            <a:extLst>
              <a:ext uri="{FF2B5EF4-FFF2-40B4-BE49-F238E27FC236}">
                <a16:creationId xmlns:a16="http://schemas.microsoft.com/office/drawing/2014/main" id="{9F65DB9D-0BEF-EA4E-99EE-5550607C6424}"/>
              </a:ext>
            </a:extLst>
          </p:cNvPr>
          <p:cNvSpPr>
            <a:spLocks noChangeArrowheads="1"/>
          </p:cNvSpPr>
          <p:nvPr userDrawn="1"/>
        </p:nvSpPr>
        <p:spPr bwMode="auto">
          <a:xfrm rot="13500000">
            <a:off x="2177190" y="-4409482"/>
            <a:ext cx="3130860" cy="8541295"/>
          </a:xfrm>
          <a:custGeom>
            <a:avLst/>
            <a:gdLst>
              <a:gd name="T0" fmla="*/ 361 w 1461"/>
              <a:gd name="T1" fmla="*/ 0 h 3980"/>
              <a:gd name="T2" fmla="*/ 361 w 1461"/>
              <a:gd name="T3" fmla="*/ 0 h 3980"/>
              <a:gd name="T4" fmla="*/ 0 w 1461"/>
              <a:gd name="T5" fmla="*/ 361 h 3980"/>
              <a:gd name="T6" fmla="*/ 0 w 1461"/>
              <a:gd name="T7" fmla="*/ 3617 h 3980"/>
              <a:gd name="T8" fmla="*/ 361 w 1461"/>
              <a:gd name="T9" fmla="*/ 3979 h 3980"/>
              <a:gd name="T10" fmla="*/ 361 w 1461"/>
              <a:gd name="T11" fmla="*/ 0 h 3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61" h="3980">
                <a:moveTo>
                  <a:pt x="361" y="0"/>
                </a:moveTo>
                <a:lnTo>
                  <a:pt x="361" y="0"/>
                </a:lnTo>
                <a:cubicBezTo>
                  <a:pt x="0" y="361"/>
                  <a:pt x="0" y="361"/>
                  <a:pt x="0" y="361"/>
                </a:cubicBezTo>
                <a:cubicBezTo>
                  <a:pt x="900" y="1257"/>
                  <a:pt x="900" y="2717"/>
                  <a:pt x="0" y="3617"/>
                </a:cubicBezTo>
                <a:cubicBezTo>
                  <a:pt x="361" y="3979"/>
                  <a:pt x="361" y="3979"/>
                  <a:pt x="361" y="3979"/>
                </a:cubicBezTo>
                <a:cubicBezTo>
                  <a:pt x="1460" y="2881"/>
                  <a:pt x="1460" y="1093"/>
                  <a:pt x="361" y="0"/>
                </a:cubicBezTo>
              </a:path>
            </a:pathLst>
          </a:custGeom>
          <a:solidFill>
            <a:srgbClr val="97D700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E44487A-F087-8247-BAEA-649A739B6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7897" y="1459795"/>
            <a:ext cx="4591188" cy="1325563"/>
          </a:xfrm>
        </p:spPr>
        <p:txBody>
          <a:bodyPr/>
          <a:lstStyle>
            <a:lvl1pPr>
              <a:defRPr>
                <a:solidFill>
                  <a:srgbClr val="0049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FC45BC7-2758-5841-AD60-92256E287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7897" y="2920294"/>
            <a:ext cx="4591188" cy="25411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DCC1917D-16A2-7F4D-B27C-7D5059B6B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24800" y="6300000"/>
            <a:ext cx="501408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993BE9A-2295-974E-B063-F12D5C0A220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4798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>
            <a:extLst>
              <a:ext uri="{FF2B5EF4-FFF2-40B4-BE49-F238E27FC236}">
                <a16:creationId xmlns:a16="http://schemas.microsoft.com/office/drawing/2014/main" id="{B4CC1B46-891F-E44B-82A0-B2611C869D4E}"/>
              </a:ext>
            </a:extLst>
          </p:cNvPr>
          <p:cNvSpPr/>
          <p:nvPr userDrawn="1"/>
        </p:nvSpPr>
        <p:spPr>
          <a:xfrm>
            <a:off x="-1" y="0"/>
            <a:ext cx="7387422" cy="6858000"/>
          </a:xfrm>
          <a:custGeom>
            <a:avLst/>
            <a:gdLst>
              <a:gd name="connsiteX0" fmla="*/ 0 w 7387422"/>
              <a:gd name="connsiteY0" fmla="*/ 0 h 6858000"/>
              <a:gd name="connsiteX1" fmla="*/ 6183394 w 7387422"/>
              <a:gd name="connsiteY1" fmla="*/ 0 h 6858000"/>
              <a:gd name="connsiteX2" fmla="*/ 6293260 w 7387422"/>
              <a:gd name="connsiteY2" fmla="*/ 139540 h 6858000"/>
              <a:gd name="connsiteX3" fmla="*/ 7387422 w 7387422"/>
              <a:gd name="connsiteY3" fmla="*/ 3429000 h 6858000"/>
              <a:gd name="connsiteX4" fmla="*/ 6293260 w 7387422"/>
              <a:gd name="connsiteY4" fmla="*/ 6717686 h 6858000"/>
              <a:gd name="connsiteX5" fmla="*/ 6182732 w 7387422"/>
              <a:gd name="connsiteY5" fmla="*/ 6858000 h 6858000"/>
              <a:gd name="connsiteX6" fmla="*/ 0 w 738742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387422" h="6858000">
                <a:moveTo>
                  <a:pt x="0" y="0"/>
                </a:moveTo>
                <a:lnTo>
                  <a:pt x="6183394" y="0"/>
                </a:lnTo>
                <a:lnTo>
                  <a:pt x="6293260" y="139540"/>
                </a:lnTo>
                <a:cubicBezTo>
                  <a:pt x="6980164" y="1056265"/>
                  <a:pt x="7387422" y="2194683"/>
                  <a:pt x="7387422" y="3429000"/>
                </a:cubicBezTo>
                <a:cubicBezTo>
                  <a:pt x="7387422" y="4663318"/>
                  <a:pt x="6980164" y="5801381"/>
                  <a:pt x="6293260" y="6717686"/>
                </a:cubicBezTo>
                <a:lnTo>
                  <a:pt x="618273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Freeform 37">
            <a:extLst>
              <a:ext uri="{FF2B5EF4-FFF2-40B4-BE49-F238E27FC236}">
                <a16:creationId xmlns:a16="http://schemas.microsoft.com/office/drawing/2014/main" id="{3FC90C4F-D812-184E-9427-040299026E0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903651" y="-2881267"/>
            <a:ext cx="6299561" cy="6299562"/>
          </a:xfrm>
          <a:custGeom>
            <a:avLst/>
            <a:gdLst>
              <a:gd name="T0" fmla="*/ 0 w 2937"/>
              <a:gd name="T1" fmla="*/ 0 h 2938"/>
              <a:gd name="T2" fmla="*/ 0 w 2937"/>
              <a:gd name="T3" fmla="*/ 0 h 2938"/>
              <a:gd name="T4" fmla="*/ 0 w 2937"/>
              <a:gd name="T5" fmla="*/ 762 h 2938"/>
              <a:gd name="T6" fmla="*/ 2174 w 2937"/>
              <a:gd name="T7" fmla="*/ 2937 h 2938"/>
              <a:gd name="T8" fmla="*/ 2936 w 2937"/>
              <a:gd name="T9" fmla="*/ 2937 h 2938"/>
              <a:gd name="T10" fmla="*/ 2071 w 2937"/>
              <a:gd name="T11" fmla="*/ 861 h 2938"/>
              <a:gd name="T12" fmla="*/ 0 w 2937"/>
              <a:gd name="T13" fmla="*/ 0 h 2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37" h="2938">
                <a:moveTo>
                  <a:pt x="0" y="0"/>
                </a:moveTo>
                <a:lnTo>
                  <a:pt x="0" y="0"/>
                </a:lnTo>
                <a:cubicBezTo>
                  <a:pt x="0" y="762"/>
                  <a:pt x="0" y="762"/>
                  <a:pt x="0" y="762"/>
                </a:cubicBezTo>
                <a:cubicBezTo>
                  <a:pt x="1196" y="762"/>
                  <a:pt x="2170" y="1740"/>
                  <a:pt x="2174" y="2937"/>
                </a:cubicBezTo>
                <a:cubicBezTo>
                  <a:pt x="2936" y="2937"/>
                  <a:pt x="2936" y="2937"/>
                  <a:pt x="2936" y="2937"/>
                </a:cubicBezTo>
                <a:cubicBezTo>
                  <a:pt x="2932" y="2127"/>
                  <a:pt x="2605" y="1395"/>
                  <a:pt x="2071" y="861"/>
                </a:cubicBezTo>
                <a:cubicBezTo>
                  <a:pt x="1541" y="331"/>
                  <a:pt x="809" y="0"/>
                  <a:pt x="0" y="0"/>
                </a:cubicBezTo>
              </a:path>
            </a:pathLst>
          </a:custGeom>
          <a:solidFill>
            <a:schemeClr val="accent5">
              <a:alpha val="7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" name="Freeform 39">
            <a:extLst>
              <a:ext uri="{FF2B5EF4-FFF2-40B4-BE49-F238E27FC236}">
                <a16:creationId xmlns:a16="http://schemas.microsoft.com/office/drawing/2014/main" id="{31DF2D86-399D-EC46-A887-733F617C4D4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384490" y="-838166"/>
            <a:ext cx="3130860" cy="8541295"/>
          </a:xfrm>
          <a:custGeom>
            <a:avLst/>
            <a:gdLst>
              <a:gd name="T0" fmla="*/ 361 w 1461"/>
              <a:gd name="T1" fmla="*/ 0 h 3980"/>
              <a:gd name="T2" fmla="*/ 361 w 1461"/>
              <a:gd name="T3" fmla="*/ 0 h 3980"/>
              <a:gd name="T4" fmla="*/ 0 w 1461"/>
              <a:gd name="T5" fmla="*/ 361 h 3980"/>
              <a:gd name="T6" fmla="*/ 0 w 1461"/>
              <a:gd name="T7" fmla="*/ 3617 h 3980"/>
              <a:gd name="T8" fmla="*/ 361 w 1461"/>
              <a:gd name="T9" fmla="*/ 3979 h 3980"/>
              <a:gd name="T10" fmla="*/ 361 w 1461"/>
              <a:gd name="T11" fmla="*/ 0 h 3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61" h="3980">
                <a:moveTo>
                  <a:pt x="361" y="0"/>
                </a:moveTo>
                <a:lnTo>
                  <a:pt x="361" y="0"/>
                </a:lnTo>
                <a:cubicBezTo>
                  <a:pt x="0" y="361"/>
                  <a:pt x="0" y="361"/>
                  <a:pt x="0" y="361"/>
                </a:cubicBezTo>
                <a:cubicBezTo>
                  <a:pt x="900" y="1257"/>
                  <a:pt x="900" y="2717"/>
                  <a:pt x="0" y="3617"/>
                </a:cubicBezTo>
                <a:cubicBezTo>
                  <a:pt x="361" y="3979"/>
                  <a:pt x="361" y="3979"/>
                  <a:pt x="361" y="3979"/>
                </a:cubicBezTo>
                <a:cubicBezTo>
                  <a:pt x="1460" y="2881"/>
                  <a:pt x="1460" y="1093"/>
                  <a:pt x="361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03028" y="6300000"/>
            <a:ext cx="940371" cy="365125"/>
          </a:xfrm>
        </p:spPr>
        <p:txBody>
          <a:bodyPr/>
          <a:lstStyle/>
          <a:p>
            <a:fld id="{D993BE9A-2295-974E-B063-F12D5C0A22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E44487A-F087-8247-BAEA-649A739B6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459795"/>
            <a:ext cx="501015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FC45BC7-2758-5841-AD60-92256E287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920294"/>
            <a:ext cx="5010150" cy="25411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070949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>
            <a:extLst>
              <a:ext uri="{FF2B5EF4-FFF2-40B4-BE49-F238E27FC236}">
                <a16:creationId xmlns:a16="http://schemas.microsoft.com/office/drawing/2014/main" id="{B4CC1B46-891F-E44B-82A0-B2611C869D4E}"/>
              </a:ext>
            </a:extLst>
          </p:cNvPr>
          <p:cNvSpPr/>
          <p:nvPr userDrawn="1"/>
        </p:nvSpPr>
        <p:spPr>
          <a:xfrm>
            <a:off x="-1" y="0"/>
            <a:ext cx="7387422" cy="6858000"/>
          </a:xfrm>
          <a:custGeom>
            <a:avLst/>
            <a:gdLst>
              <a:gd name="connsiteX0" fmla="*/ 0 w 7387422"/>
              <a:gd name="connsiteY0" fmla="*/ 0 h 6858000"/>
              <a:gd name="connsiteX1" fmla="*/ 6183394 w 7387422"/>
              <a:gd name="connsiteY1" fmla="*/ 0 h 6858000"/>
              <a:gd name="connsiteX2" fmla="*/ 6293260 w 7387422"/>
              <a:gd name="connsiteY2" fmla="*/ 139540 h 6858000"/>
              <a:gd name="connsiteX3" fmla="*/ 7387422 w 7387422"/>
              <a:gd name="connsiteY3" fmla="*/ 3429000 h 6858000"/>
              <a:gd name="connsiteX4" fmla="*/ 6293260 w 7387422"/>
              <a:gd name="connsiteY4" fmla="*/ 6717686 h 6858000"/>
              <a:gd name="connsiteX5" fmla="*/ 6182732 w 7387422"/>
              <a:gd name="connsiteY5" fmla="*/ 6858000 h 6858000"/>
              <a:gd name="connsiteX6" fmla="*/ 0 w 738742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387422" h="6858000">
                <a:moveTo>
                  <a:pt x="0" y="0"/>
                </a:moveTo>
                <a:lnTo>
                  <a:pt x="6183394" y="0"/>
                </a:lnTo>
                <a:lnTo>
                  <a:pt x="6293260" y="139540"/>
                </a:lnTo>
                <a:cubicBezTo>
                  <a:pt x="6980164" y="1056265"/>
                  <a:pt x="7387422" y="2194683"/>
                  <a:pt x="7387422" y="3429000"/>
                </a:cubicBezTo>
                <a:cubicBezTo>
                  <a:pt x="7387422" y="4663318"/>
                  <a:pt x="6980164" y="5801381"/>
                  <a:pt x="6293260" y="6717686"/>
                </a:cubicBezTo>
                <a:lnTo>
                  <a:pt x="618273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Freeform 37">
            <a:extLst>
              <a:ext uri="{FF2B5EF4-FFF2-40B4-BE49-F238E27FC236}">
                <a16:creationId xmlns:a16="http://schemas.microsoft.com/office/drawing/2014/main" id="{3FC90C4F-D812-184E-9427-040299026E0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903651" y="-2881267"/>
            <a:ext cx="6299561" cy="6299562"/>
          </a:xfrm>
          <a:custGeom>
            <a:avLst/>
            <a:gdLst>
              <a:gd name="T0" fmla="*/ 0 w 2937"/>
              <a:gd name="T1" fmla="*/ 0 h 2938"/>
              <a:gd name="T2" fmla="*/ 0 w 2937"/>
              <a:gd name="T3" fmla="*/ 0 h 2938"/>
              <a:gd name="T4" fmla="*/ 0 w 2937"/>
              <a:gd name="T5" fmla="*/ 762 h 2938"/>
              <a:gd name="T6" fmla="*/ 2174 w 2937"/>
              <a:gd name="T7" fmla="*/ 2937 h 2938"/>
              <a:gd name="T8" fmla="*/ 2936 w 2937"/>
              <a:gd name="T9" fmla="*/ 2937 h 2938"/>
              <a:gd name="T10" fmla="*/ 2071 w 2937"/>
              <a:gd name="T11" fmla="*/ 861 h 2938"/>
              <a:gd name="T12" fmla="*/ 0 w 2937"/>
              <a:gd name="T13" fmla="*/ 0 h 2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37" h="2938">
                <a:moveTo>
                  <a:pt x="0" y="0"/>
                </a:moveTo>
                <a:lnTo>
                  <a:pt x="0" y="0"/>
                </a:lnTo>
                <a:cubicBezTo>
                  <a:pt x="0" y="762"/>
                  <a:pt x="0" y="762"/>
                  <a:pt x="0" y="762"/>
                </a:cubicBezTo>
                <a:cubicBezTo>
                  <a:pt x="1196" y="762"/>
                  <a:pt x="2170" y="1740"/>
                  <a:pt x="2174" y="2937"/>
                </a:cubicBezTo>
                <a:cubicBezTo>
                  <a:pt x="2936" y="2937"/>
                  <a:pt x="2936" y="2937"/>
                  <a:pt x="2936" y="2937"/>
                </a:cubicBezTo>
                <a:cubicBezTo>
                  <a:pt x="2932" y="2127"/>
                  <a:pt x="2605" y="1395"/>
                  <a:pt x="2071" y="861"/>
                </a:cubicBezTo>
                <a:cubicBezTo>
                  <a:pt x="1541" y="331"/>
                  <a:pt x="809" y="0"/>
                  <a:pt x="0" y="0"/>
                </a:cubicBezTo>
              </a:path>
            </a:pathLst>
          </a:custGeom>
          <a:solidFill>
            <a:schemeClr val="accent5">
              <a:alpha val="7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" name="Freeform 39">
            <a:extLst>
              <a:ext uri="{FF2B5EF4-FFF2-40B4-BE49-F238E27FC236}">
                <a16:creationId xmlns:a16="http://schemas.microsoft.com/office/drawing/2014/main" id="{31DF2D86-399D-EC46-A887-733F617C4D4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384490" y="-838166"/>
            <a:ext cx="3130860" cy="8541295"/>
          </a:xfrm>
          <a:custGeom>
            <a:avLst/>
            <a:gdLst>
              <a:gd name="T0" fmla="*/ 361 w 1461"/>
              <a:gd name="T1" fmla="*/ 0 h 3980"/>
              <a:gd name="T2" fmla="*/ 361 w 1461"/>
              <a:gd name="T3" fmla="*/ 0 h 3980"/>
              <a:gd name="T4" fmla="*/ 0 w 1461"/>
              <a:gd name="T5" fmla="*/ 361 h 3980"/>
              <a:gd name="T6" fmla="*/ 0 w 1461"/>
              <a:gd name="T7" fmla="*/ 3617 h 3980"/>
              <a:gd name="T8" fmla="*/ 361 w 1461"/>
              <a:gd name="T9" fmla="*/ 3979 h 3980"/>
              <a:gd name="T10" fmla="*/ 361 w 1461"/>
              <a:gd name="T11" fmla="*/ 0 h 3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61" h="3980">
                <a:moveTo>
                  <a:pt x="361" y="0"/>
                </a:moveTo>
                <a:lnTo>
                  <a:pt x="361" y="0"/>
                </a:lnTo>
                <a:cubicBezTo>
                  <a:pt x="0" y="361"/>
                  <a:pt x="0" y="361"/>
                  <a:pt x="0" y="361"/>
                </a:cubicBezTo>
                <a:cubicBezTo>
                  <a:pt x="900" y="1257"/>
                  <a:pt x="900" y="2717"/>
                  <a:pt x="0" y="3617"/>
                </a:cubicBezTo>
                <a:cubicBezTo>
                  <a:pt x="361" y="3979"/>
                  <a:pt x="361" y="3979"/>
                  <a:pt x="361" y="3979"/>
                </a:cubicBezTo>
                <a:cubicBezTo>
                  <a:pt x="1460" y="2881"/>
                  <a:pt x="1460" y="1093"/>
                  <a:pt x="361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90235" y="6300000"/>
            <a:ext cx="95310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993BE9A-2295-974E-B063-F12D5C0A220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E44487A-F087-8247-BAEA-649A739B6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459795"/>
            <a:ext cx="501015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FC45BC7-2758-5841-AD60-92256E287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920294"/>
            <a:ext cx="5010150" cy="25411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601732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>
            <a:extLst>
              <a:ext uri="{FF2B5EF4-FFF2-40B4-BE49-F238E27FC236}">
                <a16:creationId xmlns:a16="http://schemas.microsoft.com/office/drawing/2014/main" id="{B4CC1B46-891F-E44B-82A0-B2611C869D4E}"/>
              </a:ext>
            </a:extLst>
          </p:cNvPr>
          <p:cNvSpPr/>
          <p:nvPr userDrawn="1"/>
        </p:nvSpPr>
        <p:spPr>
          <a:xfrm>
            <a:off x="-1" y="0"/>
            <a:ext cx="7387422" cy="6858000"/>
          </a:xfrm>
          <a:custGeom>
            <a:avLst/>
            <a:gdLst>
              <a:gd name="connsiteX0" fmla="*/ 0 w 7387422"/>
              <a:gd name="connsiteY0" fmla="*/ 0 h 6858000"/>
              <a:gd name="connsiteX1" fmla="*/ 6183394 w 7387422"/>
              <a:gd name="connsiteY1" fmla="*/ 0 h 6858000"/>
              <a:gd name="connsiteX2" fmla="*/ 6293260 w 7387422"/>
              <a:gd name="connsiteY2" fmla="*/ 139540 h 6858000"/>
              <a:gd name="connsiteX3" fmla="*/ 7387422 w 7387422"/>
              <a:gd name="connsiteY3" fmla="*/ 3429000 h 6858000"/>
              <a:gd name="connsiteX4" fmla="*/ 6293260 w 7387422"/>
              <a:gd name="connsiteY4" fmla="*/ 6717686 h 6858000"/>
              <a:gd name="connsiteX5" fmla="*/ 6182732 w 7387422"/>
              <a:gd name="connsiteY5" fmla="*/ 6858000 h 6858000"/>
              <a:gd name="connsiteX6" fmla="*/ 0 w 738742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387422" h="6858000">
                <a:moveTo>
                  <a:pt x="0" y="0"/>
                </a:moveTo>
                <a:lnTo>
                  <a:pt x="6183394" y="0"/>
                </a:lnTo>
                <a:lnTo>
                  <a:pt x="6293260" y="139540"/>
                </a:lnTo>
                <a:cubicBezTo>
                  <a:pt x="6980164" y="1056265"/>
                  <a:pt x="7387422" y="2194683"/>
                  <a:pt x="7387422" y="3429000"/>
                </a:cubicBezTo>
                <a:cubicBezTo>
                  <a:pt x="7387422" y="4663318"/>
                  <a:pt x="6980164" y="5801381"/>
                  <a:pt x="6293260" y="6717686"/>
                </a:cubicBezTo>
                <a:lnTo>
                  <a:pt x="618273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Freeform 37">
            <a:extLst>
              <a:ext uri="{FF2B5EF4-FFF2-40B4-BE49-F238E27FC236}">
                <a16:creationId xmlns:a16="http://schemas.microsoft.com/office/drawing/2014/main" id="{3FC90C4F-D812-184E-9427-040299026E0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903651" y="-2881267"/>
            <a:ext cx="6299561" cy="6299562"/>
          </a:xfrm>
          <a:custGeom>
            <a:avLst/>
            <a:gdLst>
              <a:gd name="T0" fmla="*/ 0 w 2937"/>
              <a:gd name="T1" fmla="*/ 0 h 2938"/>
              <a:gd name="T2" fmla="*/ 0 w 2937"/>
              <a:gd name="T3" fmla="*/ 0 h 2938"/>
              <a:gd name="T4" fmla="*/ 0 w 2937"/>
              <a:gd name="T5" fmla="*/ 762 h 2938"/>
              <a:gd name="T6" fmla="*/ 2174 w 2937"/>
              <a:gd name="T7" fmla="*/ 2937 h 2938"/>
              <a:gd name="T8" fmla="*/ 2936 w 2937"/>
              <a:gd name="T9" fmla="*/ 2937 h 2938"/>
              <a:gd name="T10" fmla="*/ 2071 w 2937"/>
              <a:gd name="T11" fmla="*/ 861 h 2938"/>
              <a:gd name="T12" fmla="*/ 0 w 2937"/>
              <a:gd name="T13" fmla="*/ 0 h 2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37" h="2938">
                <a:moveTo>
                  <a:pt x="0" y="0"/>
                </a:moveTo>
                <a:lnTo>
                  <a:pt x="0" y="0"/>
                </a:lnTo>
                <a:cubicBezTo>
                  <a:pt x="0" y="762"/>
                  <a:pt x="0" y="762"/>
                  <a:pt x="0" y="762"/>
                </a:cubicBezTo>
                <a:cubicBezTo>
                  <a:pt x="1196" y="762"/>
                  <a:pt x="2170" y="1740"/>
                  <a:pt x="2174" y="2937"/>
                </a:cubicBezTo>
                <a:cubicBezTo>
                  <a:pt x="2936" y="2937"/>
                  <a:pt x="2936" y="2937"/>
                  <a:pt x="2936" y="2937"/>
                </a:cubicBezTo>
                <a:cubicBezTo>
                  <a:pt x="2932" y="2127"/>
                  <a:pt x="2605" y="1395"/>
                  <a:pt x="2071" y="861"/>
                </a:cubicBezTo>
                <a:cubicBezTo>
                  <a:pt x="1541" y="331"/>
                  <a:pt x="809" y="0"/>
                  <a:pt x="0" y="0"/>
                </a:cubicBezTo>
              </a:path>
            </a:pathLst>
          </a:custGeom>
          <a:solidFill>
            <a:schemeClr val="accent4">
              <a:alpha val="7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" name="Freeform 39">
            <a:extLst>
              <a:ext uri="{FF2B5EF4-FFF2-40B4-BE49-F238E27FC236}">
                <a16:creationId xmlns:a16="http://schemas.microsoft.com/office/drawing/2014/main" id="{31DF2D86-399D-EC46-A887-733F617C4D4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384490" y="-838166"/>
            <a:ext cx="3130860" cy="8541295"/>
          </a:xfrm>
          <a:custGeom>
            <a:avLst/>
            <a:gdLst>
              <a:gd name="T0" fmla="*/ 361 w 1461"/>
              <a:gd name="T1" fmla="*/ 0 h 3980"/>
              <a:gd name="T2" fmla="*/ 361 w 1461"/>
              <a:gd name="T3" fmla="*/ 0 h 3980"/>
              <a:gd name="T4" fmla="*/ 0 w 1461"/>
              <a:gd name="T5" fmla="*/ 361 h 3980"/>
              <a:gd name="T6" fmla="*/ 0 w 1461"/>
              <a:gd name="T7" fmla="*/ 3617 h 3980"/>
              <a:gd name="T8" fmla="*/ 361 w 1461"/>
              <a:gd name="T9" fmla="*/ 3979 h 3980"/>
              <a:gd name="T10" fmla="*/ 361 w 1461"/>
              <a:gd name="T11" fmla="*/ 0 h 3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61" h="3980">
                <a:moveTo>
                  <a:pt x="361" y="0"/>
                </a:moveTo>
                <a:lnTo>
                  <a:pt x="361" y="0"/>
                </a:lnTo>
                <a:cubicBezTo>
                  <a:pt x="0" y="361"/>
                  <a:pt x="0" y="361"/>
                  <a:pt x="0" y="361"/>
                </a:cubicBezTo>
                <a:cubicBezTo>
                  <a:pt x="900" y="1257"/>
                  <a:pt x="900" y="2717"/>
                  <a:pt x="0" y="3617"/>
                </a:cubicBezTo>
                <a:cubicBezTo>
                  <a:pt x="361" y="3979"/>
                  <a:pt x="361" y="3979"/>
                  <a:pt x="361" y="3979"/>
                </a:cubicBezTo>
                <a:cubicBezTo>
                  <a:pt x="1460" y="2881"/>
                  <a:pt x="1460" y="1093"/>
                  <a:pt x="361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E44487A-F087-8247-BAEA-649A739B6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459795"/>
            <a:ext cx="501015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FC45BC7-2758-5841-AD60-92256E287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920294"/>
            <a:ext cx="5010150" cy="25411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E43051F2-7BF4-5044-BF5C-EA2076E7E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45286" y="6300000"/>
            <a:ext cx="998113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993BE9A-2295-974E-B063-F12D5C0A220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0036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>
            <a:extLst>
              <a:ext uri="{FF2B5EF4-FFF2-40B4-BE49-F238E27FC236}">
                <a16:creationId xmlns:a16="http://schemas.microsoft.com/office/drawing/2014/main" id="{B4CC1B46-891F-E44B-82A0-B2611C869D4E}"/>
              </a:ext>
            </a:extLst>
          </p:cNvPr>
          <p:cNvSpPr/>
          <p:nvPr userDrawn="1"/>
        </p:nvSpPr>
        <p:spPr>
          <a:xfrm>
            <a:off x="-1" y="0"/>
            <a:ext cx="7387422" cy="6858000"/>
          </a:xfrm>
          <a:custGeom>
            <a:avLst/>
            <a:gdLst>
              <a:gd name="connsiteX0" fmla="*/ 0 w 7387422"/>
              <a:gd name="connsiteY0" fmla="*/ 0 h 6858000"/>
              <a:gd name="connsiteX1" fmla="*/ 6183394 w 7387422"/>
              <a:gd name="connsiteY1" fmla="*/ 0 h 6858000"/>
              <a:gd name="connsiteX2" fmla="*/ 6293260 w 7387422"/>
              <a:gd name="connsiteY2" fmla="*/ 139540 h 6858000"/>
              <a:gd name="connsiteX3" fmla="*/ 7387422 w 7387422"/>
              <a:gd name="connsiteY3" fmla="*/ 3429000 h 6858000"/>
              <a:gd name="connsiteX4" fmla="*/ 6293260 w 7387422"/>
              <a:gd name="connsiteY4" fmla="*/ 6717686 h 6858000"/>
              <a:gd name="connsiteX5" fmla="*/ 6182732 w 7387422"/>
              <a:gd name="connsiteY5" fmla="*/ 6858000 h 6858000"/>
              <a:gd name="connsiteX6" fmla="*/ 0 w 738742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387422" h="6858000">
                <a:moveTo>
                  <a:pt x="0" y="0"/>
                </a:moveTo>
                <a:lnTo>
                  <a:pt x="6183394" y="0"/>
                </a:lnTo>
                <a:lnTo>
                  <a:pt x="6293260" y="139540"/>
                </a:lnTo>
                <a:cubicBezTo>
                  <a:pt x="6980164" y="1056265"/>
                  <a:pt x="7387422" y="2194683"/>
                  <a:pt x="7387422" y="3429000"/>
                </a:cubicBezTo>
                <a:cubicBezTo>
                  <a:pt x="7387422" y="4663318"/>
                  <a:pt x="6980164" y="5801381"/>
                  <a:pt x="6293260" y="6717686"/>
                </a:cubicBezTo>
                <a:lnTo>
                  <a:pt x="618273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Freeform 37">
            <a:extLst>
              <a:ext uri="{FF2B5EF4-FFF2-40B4-BE49-F238E27FC236}">
                <a16:creationId xmlns:a16="http://schemas.microsoft.com/office/drawing/2014/main" id="{3FC90C4F-D812-184E-9427-040299026E0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903651" y="-2881267"/>
            <a:ext cx="6299561" cy="6299562"/>
          </a:xfrm>
          <a:custGeom>
            <a:avLst/>
            <a:gdLst>
              <a:gd name="T0" fmla="*/ 0 w 2937"/>
              <a:gd name="T1" fmla="*/ 0 h 2938"/>
              <a:gd name="T2" fmla="*/ 0 w 2937"/>
              <a:gd name="T3" fmla="*/ 0 h 2938"/>
              <a:gd name="T4" fmla="*/ 0 w 2937"/>
              <a:gd name="T5" fmla="*/ 762 h 2938"/>
              <a:gd name="T6" fmla="*/ 2174 w 2937"/>
              <a:gd name="T7" fmla="*/ 2937 h 2938"/>
              <a:gd name="T8" fmla="*/ 2936 w 2937"/>
              <a:gd name="T9" fmla="*/ 2937 h 2938"/>
              <a:gd name="T10" fmla="*/ 2071 w 2937"/>
              <a:gd name="T11" fmla="*/ 861 h 2938"/>
              <a:gd name="T12" fmla="*/ 0 w 2937"/>
              <a:gd name="T13" fmla="*/ 0 h 2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37" h="2938">
                <a:moveTo>
                  <a:pt x="0" y="0"/>
                </a:moveTo>
                <a:lnTo>
                  <a:pt x="0" y="0"/>
                </a:lnTo>
                <a:cubicBezTo>
                  <a:pt x="0" y="762"/>
                  <a:pt x="0" y="762"/>
                  <a:pt x="0" y="762"/>
                </a:cubicBezTo>
                <a:cubicBezTo>
                  <a:pt x="1196" y="762"/>
                  <a:pt x="2170" y="1740"/>
                  <a:pt x="2174" y="2937"/>
                </a:cubicBezTo>
                <a:cubicBezTo>
                  <a:pt x="2936" y="2937"/>
                  <a:pt x="2936" y="2937"/>
                  <a:pt x="2936" y="2937"/>
                </a:cubicBezTo>
                <a:cubicBezTo>
                  <a:pt x="2932" y="2127"/>
                  <a:pt x="2605" y="1395"/>
                  <a:pt x="2071" y="861"/>
                </a:cubicBezTo>
                <a:cubicBezTo>
                  <a:pt x="1541" y="331"/>
                  <a:pt x="809" y="0"/>
                  <a:pt x="0" y="0"/>
                </a:cubicBezTo>
              </a:path>
            </a:pathLst>
          </a:custGeom>
          <a:solidFill>
            <a:schemeClr val="accent4">
              <a:alpha val="7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" name="Freeform 39">
            <a:extLst>
              <a:ext uri="{FF2B5EF4-FFF2-40B4-BE49-F238E27FC236}">
                <a16:creationId xmlns:a16="http://schemas.microsoft.com/office/drawing/2014/main" id="{31DF2D86-399D-EC46-A887-733F617C4D4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384490" y="-838166"/>
            <a:ext cx="3130860" cy="8541295"/>
          </a:xfrm>
          <a:custGeom>
            <a:avLst/>
            <a:gdLst>
              <a:gd name="T0" fmla="*/ 361 w 1461"/>
              <a:gd name="T1" fmla="*/ 0 h 3980"/>
              <a:gd name="T2" fmla="*/ 361 w 1461"/>
              <a:gd name="T3" fmla="*/ 0 h 3980"/>
              <a:gd name="T4" fmla="*/ 0 w 1461"/>
              <a:gd name="T5" fmla="*/ 361 h 3980"/>
              <a:gd name="T6" fmla="*/ 0 w 1461"/>
              <a:gd name="T7" fmla="*/ 3617 h 3980"/>
              <a:gd name="T8" fmla="*/ 361 w 1461"/>
              <a:gd name="T9" fmla="*/ 3979 h 3980"/>
              <a:gd name="T10" fmla="*/ 361 w 1461"/>
              <a:gd name="T11" fmla="*/ 0 h 3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61" h="3980">
                <a:moveTo>
                  <a:pt x="361" y="0"/>
                </a:moveTo>
                <a:lnTo>
                  <a:pt x="361" y="0"/>
                </a:lnTo>
                <a:cubicBezTo>
                  <a:pt x="0" y="361"/>
                  <a:pt x="0" y="361"/>
                  <a:pt x="0" y="361"/>
                </a:cubicBezTo>
                <a:cubicBezTo>
                  <a:pt x="900" y="1257"/>
                  <a:pt x="900" y="2717"/>
                  <a:pt x="0" y="3617"/>
                </a:cubicBezTo>
                <a:cubicBezTo>
                  <a:pt x="361" y="3979"/>
                  <a:pt x="361" y="3979"/>
                  <a:pt x="361" y="3979"/>
                </a:cubicBezTo>
                <a:cubicBezTo>
                  <a:pt x="1460" y="2881"/>
                  <a:pt x="1460" y="1093"/>
                  <a:pt x="361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E44487A-F087-8247-BAEA-649A739B6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459795"/>
            <a:ext cx="501015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FC45BC7-2758-5841-AD60-92256E287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920294"/>
            <a:ext cx="5010150" cy="25411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9865725B-634E-2C45-A134-DBC321A87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45286" y="6300000"/>
            <a:ext cx="99811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993BE9A-2295-974E-B063-F12D5C0A220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995648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>
            <a:extLst>
              <a:ext uri="{FF2B5EF4-FFF2-40B4-BE49-F238E27FC236}">
                <a16:creationId xmlns:a16="http://schemas.microsoft.com/office/drawing/2014/main" id="{B4CC1B46-891F-E44B-82A0-B2611C869D4E}"/>
              </a:ext>
            </a:extLst>
          </p:cNvPr>
          <p:cNvSpPr/>
          <p:nvPr userDrawn="1"/>
        </p:nvSpPr>
        <p:spPr>
          <a:xfrm>
            <a:off x="-1" y="0"/>
            <a:ext cx="7387422" cy="6858000"/>
          </a:xfrm>
          <a:custGeom>
            <a:avLst/>
            <a:gdLst>
              <a:gd name="connsiteX0" fmla="*/ 0 w 7387422"/>
              <a:gd name="connsiteY0" fmla="*/ 0 h 6858000"/>
              <a:gd name="connsiteX1" fmla="*/ 6183394 w 7387422"/>
              <a:gd name="connsiteY1" fmla="*/ 0 h 6858000"/>
              <a:gd name="connsiteX2" fmla="*/ 6293260 w 7387422"/>
              <a:gd name="connsiteY2" fmla="*/ 139540 h 6858000"/>
              <a:gd name="connsiteX3" fmla="*/ 7387422 w 7387422"/>
              <a:gd name="connsiteY3" fmla="*/ 3429000 h 6858000"/>
              <a:gd name="connsiteX4" fmla="*/ 6293260 w 7387422"/>
              <a:gd name="connsiteY4" fmla="*/ 6717686 h 6858000"/>
              <a:gd name="connsiteX5" fmla="*/ 6182732 w 7387422"/>
              <a:gd name="connsiteY5" fmla="*/ 6858000 h 6858000"/>
              <a:gd name="connsiteX6" fmla="*/ 0 w 738742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387422" h="6858000">
                <a:moveTo>
                  <a:pt x="0" y="0"/>
                </a:moveTo>
                <a:lnTo>
                  <a:pt x="6183394" y="0"/>
                </a:lnTo>
                <a:lnTo>
                  <a:pt x="6293260" y="139540"/>
                </a:lnTo>
                <a:cubicBezTo>
                  <a:pt x="6980164" y="1056265"/>
                  <a:pt x="7387422" y="2194683"/>
                  <a:pt x="7387422" y="3429000"/>
                </a:cubicBezTo>
                <a:cubicBezTo>
                  <a:pt x="7387422" y="4663318"/>
                  <a:pt x="6980164" y="5801381"/>
                  <a:pt x="6293260" y="6717686"/>
                </a:cubicBezTo>
                <a:lnTo>
                  <a:pt x="6182732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5458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Freeform 37">
            <a:extLst>
              <a:ext uri="{FF2B5EF4-FFF2-40B4-BE49-F238E27FC236}">
                <a16:creationId xmlns:a16="http://schemas.microsoft.com/office/drawing/2014/main" id="{3FC90C4F-D812-184E-9427-040299026E0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903651" y="-2881267"/>
            <a:ext cx="6299561" cy="6299562"/>
          </a:xfrm>
          <a:custGeom>
            <a:avLst/>
            <a:gdLst>
              <a:gd name="T0" fmla="*/ 0 w 2937"/>
              <a:gd name="T1" fmla="*/ 0 h 2938"/>
              <a:gd name="T2" fmla="*/ 0 w 2937"/>
              <a:gd name="T3" fmla="*/ 0 h 2938"/>
              <a:gd name="T4" fmla="*/ 0 w 2937"/>
              <a:gd name="T5" fmla="*/ 762 h 2938"/>
              <a:gd name="T6" fmla="*/ 2174 w 2937"/>
              <a:gd name="T7" fmla="*/ 2937 h 2938"/>
              <a:gd name="T8" fmla="*/ 2936 w 2937"/>
              <a:gd name="T9" fmla="*/ 2937 h 2938"/>
              <a:gd name="T10" fmla="*/ 2071 w 2937"/>
              <a:gd name="T11" fmla="*/ 861 h 2938"/>
              <a:gd name="T12" fmla="*/ 0 w 2937"/>
              <a:gd name="T13" fmla="*/ 0 h 2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37" h="2938">
                <a:moveTo>
                  <a:pt x="0" y="0"/>
                </a:moveTo>
                <a:lnTo>
                  <a:pt x="0" y="0"/>
                </a:lnTo>
                <a:cubicBezTo>
                  <a:pt x="0" y="762"/>
                  <a:pt x="0" y="762"/>
                  <a:pt x="0" y="762"/>
                </a:cubicBezTo>
                <a:cubicBezTo>
                  <a:pt x="1196" y="762"/>
                  <a:pt x="2170" y="1740"/>
                  <a:pt x="2174" y="2937"/>
                </a:cubicBezTo>
                <a:cubicBezTo>
                  <a:pt x="2936" y="2937"/>
                  <a:pt x="2936" y="2937"/>
                  <a:pt x="2936" y="2937"/>
                </a:cubicBezTo>
                <a:cubicBezTo>
                  <a:pt x="2932" y="2127"/>
                  <a:pt x="2605" y="1395"/>
                  <a:pt x="2071" y="861"/>
                </a:cubicBezTo>
                <a:cubicBezTo>
                  <a:pt x="1541" y="331"/>
                  <a:pt x="809" y="0"/>
                  <a:pt x="0" y="0"/>
                </a:cubicBezTo>
              </a:path>
            </a:pathLst>
          </a:custGeom>
          <a:solidFill>
            <a:schemeClr val="accent5">
              <a:alpha val="7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" name="Freeform 39">
            <a:extLst>
              <a:ext uri="{FF2B5EF4-FFF2-40B4-BE49-F238E27FC236}">
                <a16:creationId xmlns:a16="http://schemas.microsoft.com/office/drawing/2014/main" id="{31DF2D86-399D-EC46-A887-733F617C4D4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384490" y="-838166"/>
            <a:ext cx="3130860" cy="8541295"/>
          </a:xfrm>
          <a:custGeom>
            <a:avLst/>
            <a:gdLst>
              <a:gd name="T0" fmla="*/ 361 w 1461"/>
              <a:gd name="T1" fmla="*/ 0 h 3980"/>
              <a:gd name="T2" fmla="*/ 361 w 1461"/>
              <a:gd name="T3" fmla="*/ 0 h 3980"/>
              <a:gd name="T4" fmla="*/ 0 w 1461"/>
              <a:gd name="T5" fmla="*/ 361 h 3980"/>
              <a:gd name="T6" fmla="*/ 0 w 1461"/>
              <a:gd name="T7" fmla="*/ 3617 h 3980"/>
              <a:gd name="T8" fmla="*/ 361 w 1461"/>
              <a:gd name="T9" fmla="*/ 3979 h 3980"/>
              <a:gd name="T10" fmla="*/ 361 w 1461"/>
              <a:gd name="T11" fmla="*/ 0 h 3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61" h="3980">
                <a:moveTo>
                  <a:pt x="361" y="0"/>
                </a:moveTo>
                <a:lnTo>
                  <a:pt x="361" y="0"/>
                </a:lnTo>
                <a:cubicBezTo>
                  <a:pt x="0" y="361"/>
                  <a:pt x="0" y="361"/>
                  <a:pt x="0" y="361"/>
                </a:cubicBezTo>
                <a:cubicBezTo>
                  <a:pt x="900" y="1257"/>
                  <a:pt x="900" y="2717"/>
                  <a:pt x="0" y="3617"/>
                </a:cubicBezTo>
                <a:cubicBezTo>
                  <a:pt x="361" y="3979"/>
                  <a:pt x="361" y="3979"/>
                  <a:pt x="361" y="3979"/>
                </a:cubicBezTo>
                <a:cubicBezTo>
                  <a:pt x="1460" y="2881"/>
                  <a:pt x="1460" y="1093"/>
                  <a:pt x="361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E44487A-F087-8247-BAEA-649A739B6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459795"/>
            <a:ext cx="501015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FC45BC7-2758-5841-AD60-92256E287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920294"/>
            <a:ext cx="5010150" cy="25411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C0B9BE26-3356-1E4E-9199-BCC45CCF2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45286" y="6300000"/>
            <a:ext cx="99811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993BE9A-2295-974E-B063-F12D5C0A220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1605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wo Content_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5941" y="6300000"/>
            <a:ext cx="2057400" cy="365125"/>
          </a:xfrm>
        </p:spPr>
        <p:txBody>
          <a:bodyPr/>
          <a:lstStyle/>
          <a:p>
            <a:fld id="{D993BE9A-2295-974E-B063-F12D5C0A22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F062252-0813-314C-AFFB-A2A147BBFF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15548"/>
            <a:ext cx="3744568" cy="364584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A7A4E21-F83C-754F-841F-835C3F504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C4AF84-80AB-C24E-A255-17AE1204EC6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0" y="1816100"/>
            <a:ext cx="3943350" cy="3644900"/>
          </a:xfrm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900264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>
            <a:extLst>
              <a:ext uri="{FF2B5EF4-FFF2-40B4-BE49-F238E27FC236}">
                <a16:creationId xmlns:a16="http://schemas.microsoft.com/office/drawing/2014/main" id="{B4CC1B46-891F-E44B-82A0-B2611C869D4E}"/>
              </a:ext>
            </a:extLst>
          </p:cNvPr>
          <p:cNvSpPr/>
          <p:nvPr userDrawn="1"/>
        </p:nvSpPr>
        <p:spPr>
          <a:xfrm>
            <a:off x="-1" y="0"/>
            <a:ext cx="7387422" cy="6858000"/>
          </a:xfrm>
          <a:custGeom>
            <a:avLst/>
            <a:gdLst>
              <a:gd name="connsiteX0" fmla="*/ 0 w 7387422"/>
              <a:gd name="connsiteY0" fmla="*/ 0 h 6858000"/>
              <a:gd name="connsiteX1" fmla="*/ 6183394 w 7387422"/>
              <a:gd name="connsiteY1" fmla="*/ 0 h 6858000"/>
              <a:gd name="connsiteX2" fmla="*/ 6293260 w 7387422"/>
              <a:gd name="connsiteY2" fmla="*/ 139540 h 6858000"/>
              <a:gd name="connsiteX3" fmla="*/ 7387422 w 7387422"/>
              <a:gd name="connsiteY3" fmla="*/ 3429000 h 6858000"/>
              <a:gd name="connsiteX4" fmla="*/ 6293260 w 7387422"/>
              <a:gd name="connsiteY4" fmla="*/ 6717686 h 6858000"/>
              <a:gd name="connsiteX5" fmla="*/ 6182732 w 7387422"/>
              <a:gd name="connsiteY5" fmla="*/ 6858000 h 6858000"/>
              <a:gd name="connsiteX6" fmla="*/ 0 w 738742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387422" h="6858000">
                <a:moveTo>
                  <a:pt x="0" y="0"/>
                </a:moveTo>
                <a:lnTo>
                  <a:pt x="6183394" y="0"/>
                </a:lnTo>
                <a:lnTo>
                  <a:pt x="6293260" y="139540"/>
                </a:lnTo>
                <a:cubicBezTo>
                  <a:pt x="6980164" y="1056265"/>
                  <a:pt x="7387422" y="2194683"/>
                  <a:pt x="7387422" y="3429000"/>
                </a:cubicBezTo>
                <a:cubicBezTo>
                  <a:pt x="7387422" y="4663318"/>
                  <a:pt x="6980164" y="5801381"/>
                  <a:pt x="6293260" y="6717686"/>
                </a:cubicBezTo>
                <a:lnTo>
                  <a:pt x="6182732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5458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Freeform 37">
            <a:extLst>
              <a:ext uri="{FF2B5EF4-FFF2-40B4-BE49-F238E27FC236}">
                <a16:creationId xmlns:a16="http://schemas.microsoft.com/office/drawing/2014/main" id="{3FC90C4F-D812-184E-9427-040299026E0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903651" y="-2881267"/>
            <a:ext cx="6299561" cy="6299562"/>
          </a:xfrm>
          <a:custGeom>
            <a:avLst/>
            <a:gdLst>
              <a:gd name="T0" fmla="*/ 0 w 2937"/>
              <a:gd name="T1" fmla="*/ 0 h 2938"/>
              <a:gd name="T2" fmla="*/ 0 w 2937"/>
              <a:gd name="T3" fmla="*/ 0 h 2938"/>
              <a:gd name="T4" fmla="*/ 0 w 2937"/>
              <a:gd name="T5" fmla="*/ 762 h 2938"/>
              <a:gd name="T6" fmla="*/ 2174 w 2937"/>
              <a:gd name="T7" fmla="*/ 2937 h 2938"/>
              <a:gd name="T8" fmla="*/ 2936 w 2937"/>
              <a:gd name="T9" fmla="*/ 2937 h 2938"/>
              <a:gd name="T10" fmla="*/ 2071 w 2937"/>
              <a:gd name="T11" fmla="*/ 861 h 2938"/>
              <a:gd name="T12" fmla="*/ 0 w 2937"/>
              <a:gd name="T13" fmla="*/ 0 h 2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37" h="2938">
                <a:moveTo>
                  <a:pt x="0" y="0"/>
                </a:moveTo>
                <a:lnTo>
                  <a:pt x="0" y="0"/>
                </a:lnTo>
                <a:cubicBezTo>
                  <a:pt x="0" y="762"/>
                  <a:pt x="0" y="762"/>
                  <a:pt x="0" y="762"/>
                </a:cubicBezTo>
                <a:cubicBezTo>
                  <a:pt x="1196" y="762"/>
                  <a:pt x="2170" y="1740"/>
                  <a:pt x="2174" y="2937"/>
                </a:cubicBezTo>
                <a:cubicBezTo>
                  <a:pt x="2936" y="2937"/>
                  <a:pt x="2936" y="2937"/>
                  <a:pt x="2936" y="2937"/>
                </a:cubicBezTo>
                <a:cubicBezTo>
                  <a:pt x="2932" y="2127"/>
                  <a:pt x="2605" y="1395"/>
                  <a:pt x="2071" y="861"/>
                </a:cubicBezTo>
                <a:cubicBezTo>
                  <a:pt x="1541" y="331"/>
                  <a:pt x="809" y="0"/>
                  <a:pt x="0" y="0"/>
                </a:cubicBezTo>
              </a:path>
            </a:pathLst>
          </a:custGeom>
          <a:solidFill>
            <a:srgbClr val="FF9E1B">
              <a:alpha val="70000"/>
            </a:srgb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" name="Freeform 39">
            <a:extLst>
              <a:ext uri="{FF2B5EF4-FFF2-40B4-BE49-F238E27FC236}">
                <a16:creationId xmlns:a16="http://schemas.microsoft.com/office/drawing/2014/main" id="{31DF2D86-399D-EC46-A887-733F617C4D4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384490" y="-838166"/>
            <a:ext cx="3130860" cy="8541295"/>
          </a:xfrm>
          <a:custGeom>
            <a:avLst/>
            <a:gdLst>
              <a:gd name="T0" fmla="*/ 361 w 1461"/>
              <a:gd name="T1" fmla="*/ 0 h 3980"/>
              <a:gd name="T2" fmla="*/ 361 w 1461"/>
              <a:gd name="T3" fmla="*/ 0 h 3980"/>
              <a:gd name="T4" fmla="*/ 0 w 1461"/>
              <a:gd name="T5" fmla="*/ 361 h 3980"/>
              <a:gd name="T6" fmla="*/ 0 w 1461"/>
              <a:gd name="T7" fmla="*/ 3617 h 3980"/>
              <a:gd name="T8" fmla="*/ 361 w 1461"/>
              <a:gd name="T9" fmla="*/ 3979 h 3980"/>
              <a:gd name="T10" fmla="*/ 361 w 1461"/>
              <a:gd name="T11" fmla="*/ 0 h 3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61" h="3980">
                <a:moveTo>
                  <a:pt x="361" y="0"/>
                </a:moveTo>
                <a:lnTo>
                  <a:pt x="361" y="0"/>
                </a:lnTo>
                <a:cubicBezTo>
                  <a:pt x="0" y="361"/>
                  <a:pt x="0" y="361"/>
                  <a:pt x="0" y="361"/>
                </a:cubicBezTo>
                <a:cubicBezTo>
                  <a:pt x="900" y="1257"/>
                  <a:pt x="900" y="2717"/>
                  <a:pt x="0" y="3617"/>
                </a:cubicBezTo>
                <a:cubicBezTo>
                  <a:pt x="361" y="3979"/>
                  <a:pt x="361" y="3979"/>
                  <a:pt x="361" y="3979"/>
                </a:cubicBezTo>
                <a:cubicBezTo>
                  <a:pt x="1460" y="2881"/>
                  <a:pt x="1460" y="1093"/>
                  <a:pt x="361" y="0"/>
                </a:cubicBezTo>
              </a:path>
            </a:pathLst>
          </a:custGeom>
          <a:solidFill>
            <a:srgbClr val="FF9E1B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E44487A-F087-8247-BAEA-649A739B6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459795"/>
            <a:ext cx="501015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FC45BC7-2758-5841-AD60-92256E287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920294"/>
            <a:ext cx="5010150" cy="25411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0CAA8DA-0C3B-4844-95CF-4133A7CBA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45286" y="6300000"/>
            <a:ext cx="99811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993BE9A-2295-974E-B063-F12D5C0A220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55899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>
            <a:extLst>
              <a:ext uri="{FF2B5EF4-FFF2-40B4-BE49-F238E27FC236}">
                <a16:creationId xmlns:a16="http://schemas.microsoft.com/office/drawing/2014/main" id="{B4CC1B46-891F-E44B-82A0-B2611C869D4E}"/>
              </a:ext>
            </a:extLst>
          </p:cNvPr>
          <p:cNvSpPr/>
          <p:nvPr userDrawn="1"/>
        </p:nvSpPr>
        <p:spPr>
          <a:xfrm>
            <a:off x="-1" y="0"/>
            <a:ext cx="7387422" cy="6858000"/>
          </a:xfrm>
          <a:custGeom>
            <a:avLst/>
            <a:gdLst>
              <a:gd name="connsiteX0" fmla="*/ 0 w 7387422"/>
              <a:gd name="connsiteY0" fmla="*/ 0 h 6858000"/>
              <a:gd name="connsiteX1" fmla="*/ 6183394 w 7387422"/>
              <a:gd name="connsiteY1" fmla="*/ 0 h 6858000"/>
              <a:gd name="connsiteX2" fmla="*/ 6293260 w 7387422"/>
              <a:gd name="connsiteY2" fmla="*/ 139540 h 6858000"/>
              <a:gd name="connsiteX3" fmla="*/ 7387422 w 7387422"/>
              <a:gd name="connsiteY3" fmla="*/ 3429000 h 6858000"/>
              <a:gd name="connsiteX4" fmla="*/ 6293260 w 7387422"/>
              <a:gd name="connsiteY4" fmla="*/ 6717686 h 6858000"/>
              <a:gd name="connsiteX5" fmla="*/ 6182732 w 7387422"/>
              <a:gd name="connsiteY5" fmla="*/ 6858000 h 6858000"/>
              <a:gd name="connsiteX6" fmla="*/ 0 w 738742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387422" h="6858000">
                <a:moveTo>
                  <a:pt x="0" y="0"/>
                </a:moveTo>
                <a:lnTo>
                  <a:pt x="6183394" y="0"/>
                </a:lnTo>
                <a:lnTo>
                  <a:pt x="6293260" y="139540"/>
                </a:lnTo>
                <a:cubicBezTo>
                  <a:pt x="6980164" y="1056265"/>
                  <a:pt x="7387422" y="2194683"/>
                  <a:pt x="7387422" y="3429000"/>
                </a:cubicBezTo>
                <a:cubicBezTo>
                  <a:pt x="7387422" y="4663318"/>
                  <a:pt x="6980164" y="5801381"/>
                  <a:pt x="6293260" y="6717686"/>
                </a:cubicBezTo>
                <a:lnTo>
                  <a:pt x="6182732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5458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Freeform 37">
            <a:extLst>
              <a:ext uri="{FF2B5EF4-FFF2-40B4-BE49-F238E27FC236}">
                <a16:creationId xmlns:a16="http://schemas.microsoft.com/office/drawing/2014/main" id="{3FC90C4F-D812-184E-9427-040299026E0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903651" y="-2881267"/>
            <a:ext cx="6299561" cy="6299562"/>
          </a:xfrm>
          <a:custGeom>
            <a:avLst/>
            <a:gdLst>
              <a:gd name="T0" fmla="*/ 0 w 2937"/>
              <a:gd name="T1" fmla="*/ 0 h 2938"/>
              <a:gd name="T2" fmla="*/ 0 w 2937"/>
              <a:gd name="T3" fmla="*/ 0 h 2938"/>
              <a:gd name="T4" fmla="*/ 0 w 2937"/>
              <a:gd name="T5" fmla="*/ 762 h 2938"/>
              <a:gd name="T6" fmla="*/ 2174 w 2937"/>
              <a:gd name="T7" fmla="*/ 2937 h 2938"/>
              <a:gd name="T8" fmla="*/ 2936 w 2937"/>
              <a:gd name="T9" fmla="*/ 2937 h 2938"/>
              <a:gd name="T10" fmla="*/ 2071 w 2937"/>
              <a:gd name="T11" fmla="*/ 861 h 2938"/>
              <a:gd name="T12" fmla="*/ 0 w 2937"/>
              <a:gd name="T13" fmla="*/ 0 h 2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37" h="2938">
                <a:moveTo>
                  <a:pt x="0" y="0"/>
                </a:moveTo>
                <a:lnTo>
                  <a:pt x="0" y="0"/>
                </a:lnTo>
                <a:cubicBezTo>
                  <a:pt x="0" y="762"/>
                  <a:pt x="0" y="762"/>
                  <a:pt x="0" y="762"/>
                </a:cubicBezTo>
                <a:cubicBezTo>
                  <a:pt x="1196" y="762"/>
                  <a:pt x="2170" y="1740"/>
                  <a:pt x="2174" y="2937"/>
                </a:cubicBezTo>
                <a:cubicBezTo>
                  <a:pt x="2936" y="2937"/>
                  <a:pt x="2936" y="2937"/>
                  <a:pt x="2936" y="2937"/>
                </a:cubicBezTo>
                <a:cubicBezTo>
                  <a:pt x="2932" y="2127"/>
                  <a:pt x="2605" y="1395"/>
                  <a:pt x="2071" y="861"/>
                </a:cubicBezTo>
                <a:cubicBezTo>
                  <a:pt x="1541" y="331"/>
                  <a:pt x="809" y="0"/>
                  <a:pt x="0" y="0"/>
                </a:cubicBezTo>
              </a:path>
            </a:pathLst>
          </a:custGeom>
          <a:solidFill>
            <a:srgbClr val="FF9E1B">
              <a:alpha val="70000"/>
            </a:srgb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" name="Freeform 39">
            <a:extLst>
              <a:ext uri="{FF2B5EF4-FFF2-40B4-BE49-F238E27FC236}">
                <a16:creationId xmlns:a16="http://schemas.microsoft.com/office/drawing/2014/main" id="{31DF2D86-399D-EC46-A887-733F617C4D4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384490" y="-838166"/>
            <a:ext cx="3130860" cy="8541295"/>
          </a:xfrm>
          <a:custGeom>
            <a:avLst/>
            <a:gdLst>
              <a:gd name="T0" fmla="*/ 361 w 1461"/>
              <a:gd name="T1" fmla="*/ 0 h 3980"/>
              <a:gd name="T2" fmla="*/ 361 w 1461"/>
              <a:gd name="T3" fmla="*/ 0 h 3980"/>
              <a:gd name="T4" fmla="*/ 0 w 1461"/>
              <a:gd name="T5" fmla="*/ 361 h 3980"/>
              <a:gd name="T6" fmla="*/ 0 w 1461"/>
              <a:gd name="T7" fmla="*/ 3617 h 3980"/>
              <a:gd name="T8" fmla="*/ 361 w 1461"/>
              <a:gd name="T9" fmla="*/ 3979 h 3980"/>
              <a:gd name="T10" fmla="*/ 361 w 1461"/>
              <a:gd name="T11" fmla="*/ 0 h 3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61" h="3980">
                <a:moveTo>
                  <a:pt x="361" y="0"/>
                </a:moveTo>
                <a:lnTo>
                  <a:pt x="361" y="0"/>
                </a:lnTo>
                <a:cubicBezTo>
                  <a:pt x="0" y="361"/>
                  <a:pt x="0" y="361"/>
                  <a:pt x="0" y="361"/>
                </a:cubicBezTo>
                <a:cubicBezTo>
                  <a:pt x="900" y="1257"/>
                  <a:pt x="900" y="2717"/>
                  <a:pt x="0" y="3617"/>
                </a:cubicBezTo>
                <a:cubicBezTo>
                  <a:pt x="361" y="3979"/>
                  <a:pt x="361" y="3979"/>
                  <a:pt x="361" y="3979"/>
                </a:cubicBezTo>
                <a:cubicBezTo>
                  <a:pt x="1460" y="2881"/>
                  <a:pt x="1460" y="1093"/>
                  <a:pt x="361" y="0"/>
                </a:cubicBezTo>
              </a:path>
            </a:pathLst>
          </a:custGeom>
          <a:solidFill>
            <a:srgbClr val="FF9E1B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E44487A-F087-8247-BAEA-649A739B6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459795"/>
            <a:ext cx="501015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FC45BC7-2758-5841-AD60-92256E287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920294"/>
            <a:ext cx="5010150" cy="25411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C1CFE940-E43A-B24D-9713-3D4FE0800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45286" y="6300000"/>
            <a:ext cx="99811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993BE9A-2295-974E-B063-F12D5C0A220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73312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>
            <a:extLst>
              <a:ext uri="{FF2B5EF4-FFF2-40B4-BE49-F238E27FC236}">
                <a16:creationId xmlns:a16="http://schemas.microsoft.com/office/drawing/2014/main" id="{B4CC1B46-891F-E44B-82A0-B2611C869D4E}"/>
              </a:ext>
            </a:extLst>
          </p:cNvPr>
          <p:cNvSpPr/>
          <p:nvPr userDrawn="1"/>
        </p:nvSpPr>
        <p:spPr>
          <a:xfrm>
            <a:off x="-1" y="0"/>
            <a:ext cx="7387422" cy="6858000"/>
          </a:xfrm>
          <a:custGeom>
            <a:avLst/>
            <a:gdLst>
              <a:gd name="connsiteX0" fmla="*/ 0 w 7387422"/>
              <a:gd name="connsiteY0" fmla="*/ 0 h 6858000"/>
              <a:gd name="connsiteX1" fmla="*/ 6183394 w 7387422"/>
              <a:gd name="connsiteY1" fmla="*/ 0 h 6858000"/>
              <a:gd name="connsiteX2" fmla="*/ 6293260 w 7387422"/>
              <a:gd name="connsiteY2" fmla="*/ 139540 h 6858000"/>
              <a:gd name="connsiteX3" fmla="*/ 7387422 w 7387422"/>
              <a:gd name="connsiteY3" fmla="*/ 3429000 h 6858000"/>
              <a:gd name="connsiteX4" fmla="*/ 6293260 w 7387422"/>
              <a:gd name="connsiteY4" fmla="*/ 6717686 h 6858000"/>
              <a:gd name="connsiteX5" fmla="*/ 6182732 w 7387422"/>
              <a:gd name="connsiteY5" fmla="*/ 6858000 h 6858000"/>
              <a:gd name="connsiteX6" fmla="*/ 0 w 738742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387422" h="6858000">
                <a:moveTo>
                  <a:pt x="0" y="0"/>
                </a:moveTo>
                <a:lnTo>
                  <a:pt x="6183394" y="0"/>
                </a:lnTo>
                <a:lnTo>
                  <a:pt x="6293260" y="139540"/>
                </a:lnTo>
                <a:cubicBezTo>
                  <a:pt x="6980164" y="1056265"/>
                  <a:pt x="7387422" y="2194683"/>
                  <a:pt x="7387422" y="3429000"/>
                </a:cubicBezTo>
                <a:cubicBezTo>
                  <a:pt x="7387422" y="4663318"/>
                  <a:pt x="6980164" y="5801381"/>
                  <a:pt x="6293260" y="6717686"/>
                </a:cubicBezTo>
                <a:lnTo>
                  <a:pt x="618273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Freeform 37">
            <a:extLst>
              <a:ext uri="{FF2B5EF4-FFF2-40B4-BE49-F238E27FC236}">
                <a16:creationId xmlns:a16="http://schemas.microsoft.com/office/drawing/2014/main" id="{3FC90C4F-D812-184E-9427-040299026E0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903651" y="-2881267"/>
            <a:ext cx="6299561" cy="6299562"/>
          </a:xfrm>
          <a:custGeom>
            <a:avLst/>
            <a:gdLst>
              <a:gd name="T0" fmla="*/ 0 w 2937"/>
              <a:gd name="T1" fmla="*/ 0 h 2938"/>
              <a:gd name="T2" fmla="*/ 0 w 2937"/>
              <a:gd name="T3" fmla="*/ 0 h 2938"/>
              <a:gd name="T4" fmla="*/ 0 w 2937"/>
              <a:gd name="T5" fmla="*/ 762 h 2938"/>
              <a:gd name="T6" fmla="*/ 2174 w 2937"/>
              <a:gd name="T7" fmla="*/ 2937 h 2938"/>
              <a:gd name="T8" fmla="*/ 2936 w 2937"/>
              <a:gd name="T9" fmla="*/ 2937 h 2938"/>
              <a:gd name="T10" fmla="*/ 2071 w 2937"/>
              <a:gd name="T11" fmla="*/ 861 h 2938"/>
              <a:gd name="T12" fmla="*/ 0 w 2937"/>
              <a:gd name="T13" fmla="*/ 0 h 2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37" h="2938">
                <a:moveTo>
                  <a:pt x="0" y="0"/>
                </a:moveTo>
                <a:lnTo>
                  <a:pt x="0" y="0"/>
                </a:lnTo>
                <a:cubicBezTo>
                  <a:pt x="0" y="762"/>
                  <a:pt x="0" y="762"/>
                  <a:pt x="0" y="762"/>
                </a:cubicBezTo>
                <a:cubicBezTo>
                  <a:pt x="1196" y="762"/>
                  <a:pt x="2170" y="1740"/>
                  <a:pt x="2174" y="2937"/>
                </a:cubicBezTo>
                <a:cubicBezTo>
                  <a:pt x="2936" y="2937"/>
                  <a:pt x="2936" y="2937"/>
                  <a:pt x="2936" y="2937"/>
                </a:cubicBezTo>
                <a:cubicBezTo>
                  <a:pt x="2932" y="2127"/>
                  <a:pt x="2605" y="1395"/>
                  <a:pt x="2071" y="861"/>
                </a:cubicBezTo>
                <a:cubicBezTo>
                  <a:pt x="1541" y="331"/>
                  <a:pt x="809" y="0"/>
                  <a:pt x="0" y="0"/>
                </a:cubicBezTo>
              </a:path>
            </a:pathLst>
          </a:custGeom>
          <a:solidFill>
            <a:schemeClr val="accent4">
              <a:alpha val="7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" name="Freeform 39">
            <a:extLst>
              <a:ext uri="{FF2B5EF4-FFF2-40B4-BE49-F238E27FC236}">
                <a16:creationId xmlns:a16="http://schemas.microsoft.com/office/drawing/2014/main" id="{31DF2D86-399D-EC46-A887-733F617C4D4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384490" y="-838166"/>
            <a:ext cx="3130860" cy="8541295"/>
          </a:xfrm>
          <a:custGeom>
            <a:avLst/>
            <a:gdLst>
              <a:gd name="T0" fmla="*/ 361 w 1461"/>
              <a:gd name="T1" fmla="*/ 0 h 3980"/>
              <a:gd name="T2" fmla="*/ 361 w 1461"/>
              <a:gd name="T3" fmla="*/ 0 h 3980"/>
              <a:gd name="T4" fmla="*/ 0 w 1461"/>
              <a:gd name="T5" fmla="*/ 361 h 3980"/>
              <a:gd name="T6" fmla="*/ 0 w 1461"/>
              <a:gd name="T7" fmla="*/ 3617 h 3980"/>
              <a:gd name="T8" fmla="*/ 361 w 1461"/>
              <a:gd name="T9" fmla="*/ 3979 h 3980"/>
              <a:gd name="T10" fmla="*/ 361 w 1461"/>
              <a:gd name="T11" fmla="*/ 0 h 3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61" h="3980">
                <a:moveTo>
                  <a:pt x="361" y="0"/>
                </a:moveTo>
                <a:lnTo>
                  <a:pt x="361" y="0"/>
                </a:lnTo>
                <a:cubicBezTo>
                  <a:pt x="0" y="361"/>
                  <a:pt x="0" y="361"/>
                  <a:pt x="0" y="361"/>
                </a:cubicBezTo>
                <a:cubicBezTo>
                  <a:pt x="900" y="1257"/>
                  <a:pt x="900" y="2717"/>
                  <a:pt x="0" y="3617"/>
                </a:cubicBezTo>
                <a:cubicBezTo>
                  <a:pt x="361" y="3979"/>
                  <a:pt x="361" y="3979"/>
                  <a:pt x="361" y="3979"/>
                </a:cubicBezTo>
                <a:cubicBezTo>
                  <a:pt x="1460" y="2881"/>
                  <a:pt x="1460" y="1093"/>
                  <a:pt x="361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5286" y="6300000"/>
            <a:ext cx="99811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993BE9A-2295-974E-B063-F12D5C0A220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E44487A-F087-8247-BAEA-649A739B6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459795"/>
            <a:ext cx="501015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FC45BC7-2758-5841-AD60-92256E287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920294"/>
            <a:ext cx="5010150" cy="25411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53156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19">
            <a:extLst>
              <a:ext uri="{FF2B5EF4-FFF2-40B4-BE49-F238E27FC236}">
                <a16:creationId xmlns:a16="http://schemas.microsoft.com/office/drawing/2014/main" id="{44E5F2E7-9553-9844-A022-5C50BEC50CCE}"/>
              </a:ext>
            </a:extLst>
          </p:cNvPr>
          <p:cNvSpPr/>
          <p:nvPr userDrawn="1"/>
        </p:nvSpPr>
        <p:spPr>
          <a:xfrm>
            <a:off x="0" y="0"/>
            <a:ext cx="5502876" cy="6858000"/>
          </a:xfrm>
          <a:custGeom>
            <a:avLst/>
            <a:gdLst>
              <a:gd name="connsiteX0" fmla="*/ 0 w 5502876"/>
              <a:gd name="connsiteY0" fmla="*/ 0 h 6858000"/>
              <a:gd name="connsiteX1" fmla="*/ 2878429 w 5502876"/>
              <a:gd name="connsiteY1" fmla="*/ 0 h 6858000"/>
              <a:gd name="connsiteX2" fmla="*/ 3075767 w 5502876"/>
              <a:gd name="connsiteY2" fmla="*/ 126314 h 6858000"/>
              <a:gd name="connsiteX3" fmla="*/ 5502876 w 5502876"/>
              <a:gd name="connsiteY3" fmla="*/ 4684167 h 6858000"/>
              <a:gd name="connsiteX4" fmla="*/ 5069930 w 5502876"/>
              <a:gd name="connsiteY4" fmla="*/ 6824305 h 6858000"/>
              <a:gd name="connsiteX5" fmla="*/ 5054661 w 5502876"/>
              <a:gd name="connsiteY5" fmla="*/ 6858000 h 6858000"/>
              <a:gd name="connsiteX6" fmla="*/ 0 w 5502876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02876" h="6858000">
                <a:moveTo>
                  <a:pt x="0" y="0"/>
                </a:moveTo>
                <a:lnTo>
                  <a:pt x="2878429" y="0"/>
                </a:lnTo>
                <a:lnTo>
                  <a:pt x="3075767" y="126314"/>
                </a:lnTo>
                <a:cubicBezTo>
                  <a:pt x="4538948" y="1113250"/>
                  <a:pt x="5502876" y="2785217"/>
                  <a:pt x="5502876" y="4684167"/>
                </a:cubicBezTo>
                <a:cubicBezTo>
                  <a:pt x="5502876" y="5443747"/>
                  <a:pt x="5348648" y="6166876"/>
                  <a:pt x="5069930" y="6824305"/>
                </a:cubicBezTo>
                <a:lnTo>
                  <a:pt x="505466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5" name="Freeform 37">
            <a:extLst>
              <a:ext uri="{FF2B5EF4-FFF2-40B4-BE49-F238E27FC236}">
                <a16:creationId xmlns:a16="http://schemas.microsoft.com/office/drawing/2014/main" id="{93C3C4B3-B776-E84D-82E2-C9117506827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615395"/>
            <a:ext cx="6299561" cy="6299562"/>
          </a:xfrm>
          <a:custGeom>
            <a:avLst/>
            <a:gdLst>
              <a:gd name="T0" fmla="*/ 0 w 2937"/>
              <a:gd name="T1" fmla="*/ 0 h 2938"/>
              <a:gd name="T2" fmla="*/ 0 w 2937"/>
              <a:gd name="T3" fmla="*/ 0 h 2938"/>
              <a:gd name="T4" fmla="*/ 0 w 2937"/>
              <a:gd name="T5" fmla="*/ 762 h 2938"/>
              <a:gd name="T6" fmla="*/ 2174 w 2937"/>
              <a:gd name="T7" fmla="*/ 2937 h 2938"/>
              <a:gd name="T8" fmla="*/ 2936 w 2937"/>
              <a:gd name="T9" fmla="*/ 2937 h 2938"/>
              <a:gd name="T10" fmla="*/ 2071 w 2937"/>
              <a:gd name="T11" fmla="*/ 861 h 2938"/>
              <a:gd name="T12" fmla="*/ 0 w 2937"/>
              <a:gd name="T13" fmla="*/ 0 h 2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37" h="2938">
                <a:moveTo>
                  <a:pt x="0" y="0"/>
                </a:moveTo>
                <a:lnTo>
                  <a:pt x="0" y="0"/>
                </a:lnTo>
                <a:cubicBezTo>
                  <a:pt x="0" y="762"/>
                  <a:pt x="0" y="762"/>
                  <a:pt x="0" y="762"/>
                </a:cubicBezTo>
                <a:cubicBezTo>
                  <a:pt x="1196" y="762"/>
                  <a:pt x="2170" y="1740"/>
                  <a:pt x="2174" y="2937"/>
                </a:cubicBezTo>
                <a:cubicBezTo>
                  <a:pt x="2936" y="2937"/>
                  <a:pt x="2936" y="2937"/>
                  <a:pt x="2936" y="2937"/>
                </a:cubicBezTo>
                <a:cubicBezTo>
                  <a:pt x="2932" y="2127"/>
                  <a:pt x="2605" y="1395"/>
                  <a:pt x="2071" y="861"/>
                </a:cubicBezTo>
                <a:cubicBezTo>
                  <a:pt x="1541" y="331"/>
                  <a:pt x="809" y="0"/>
                  <a:pt x="0" y="0"/>
                </a:cubicBezTo>
              </a:path>
            </a:pathLst>
          </a:custGeom>
          <a:solidFill>
            <a:schemeClr val="tx2">
              <a:alpha val="7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" name="Freeform 39">
            <a:extLst>
              <a:ext uri="{FF2B5EF4-FFF2-40B4-BE49-F238E27FC236}">
                <a16:creationId xmlns:a16="http://schemas.microsoft.com/office/drawing/2014/main" id="{E297564A-12A2-BA41-8894-F130669DE6F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480839" y="417002"/>
            <a:ext cx="3130860" cy="8541295"/>
          </a:xfrm>
          <a:custGeom>
            <a:avLst/>
            <a:gdLst>
              <a:gd name="T0" fmla="*/ 361 w 1461"/>
              <a:gd name="T1" fmla="*/ 0 h 3980"/>
              <a:gd name="T2" fmla="*/ 361 w 1461"/>
              <a:gd name="T3" fmla="*/ 0 h 3980"/>
              <a:gd name="T4" fmla="*/ 0 w 1461"/>
              <a:gd name="T5" fmla="*/ 361 h 3980"/>
              <a:gd name="T6" fmla="*/ 0 w 1461"/>
              <a:gd name="T7" fmla="*/ 3617 h 3980"/>
              <a:gd name="T8" fmla="*/ 361 w 1461"/>
              <a:gd name="T9" fmla="*/ 3979 h 3980"/>
              <a:gd name="T10" fmla="*/ 361 w 1461"/>
              <a:gd name="T11" fmla="*/ 0 h 3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61" h="3980">
                <a:moveTo>
                  <a:pt x="361" y="0"/>
                </a:moveTo>
                <a:lnTo>
                  <a:pt x="361" y="0"/>
                </a:lnTo>
                <a:cubicBezTo>
                  <a:pt x="0" y="361"/>
                  <a:pt x="0" y="361"/>
                  <a:pt x="0" y="361"/>
                </a:cubicBezTo>
                <a:cubicBezTo>
                  <a:pt x="900" y="1257"/>
                  <a:pt x="900" y="2717"/>
                  <a:pt x="0" y="3617"/>
                </a:cubicBezTo>
                <a:cubicBezTo>
                  <a:pt x="361" y="3979"/>
                  <a:pt x="361" y="3979"/>
                  <a:pt x="361" y="3979"/>
                </a:cubicBezTo>
                <a:cubicBezTo>
                  <a:pt x="1460" y="2881"/>
                  <a:pt x="1460" y="1093"/>
                  <a:pt x="361" y="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04621391-E3C4-B045-86E6-595666839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38281" y="6300000"/>
            <a:ext cx="1105060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D993BE9A-2295-974E-B063-F12D5C0A220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70740DF1-32C4-6C41-9D6C-BD9B8213913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4800" y="1985256"/>
            <a:ext cx="3833263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Click to </a:t>
            </a:r>
            <a:br>
              <a:rPr lang="en-US" dirty="0"/>
            </a:br>
            <a:r>
              <a:rPr lang="en-US" dirty="0"/>
              <a:t>edit Master 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36B0375E-837F-3246-AB45-D70B3C3D80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4800" y="4471200"/>
            <a:ext cx="3833263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FC6F8479-3E29-BF4C-ACB0-386394253AF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237027" y="-33433"/>
            <a:ext cx="2906973" cy="1263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5011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4800" y="6300000"/>
            <a:ext cx="501408" cy="365125"/>
          </a:xfrm>
        </p:spPr>
        <p:txBody>
          <a:bodyPr/>
          <a:lstStyle/>
          <a:p>
            <a:fld id="{D993BE9A-2295-974E-B063-F12D5C0A22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3" name="Freeform 37">
            <a:extLst>
              <a:ext uri="{FF2B5EF4-FFF2-40B4-BE49-F238E27FC236}">
                <a16:creationId xmlns:a16="http://schemas.microsoft.com/office/drawing/2014/main" id="{47ACD96C-3A32-B24A-913E-DDF73D449FEF}"/>
              </a:ext>
            </a:extLst>
          </p:cNvPr>
          <p:cNvSpPr>
            <a:spLocks noChangeArrowheads="1"/>
          </p:cNvSpPr>
          <p:nvPr userDrawn="1"/>
        </p:nvSpPr>
        <p:spPr bwMode="auto">
          <a:xfrm rot="13500000">
            <a:off x="2835094" y="289667"/>
            <a:ext cx="6299561" cy="6299562"/>
          </a:xfrm>
          <a:custGeom>
            <a:avLst/>
            <a:gdLst>
              <a:gd name="T0" fmla="*/ 0 w 2937"/>
              <a:gd name="T1" fmla="*/ 0 h 2938"/>
              <a:gd name="T2" fmla="*/ 0 w 2937"/>
              <a:gd name="T3" fmla="*/ 0 h 2938"/>
              <a:gd name="T4" fmla="*/ 0 w 2937"/>
              <a:gd name="T5" fmla="*/ 762 h 2938"/>
              <a:gd name="T6" fmla="*/ 2174 w 2937"/>
              <a:gd name="T7" fmla="*/ 2937 h 2938"/>
              <a:gd name="T8" fmla="*/ 2936 w 2937"/>
              <a:gd name="T9" fmla="*/ 2937 h 2938"/>
              <a:gd name="T10" fmla="*/ 2071 w 2937"/>
              <a:gd name="T11" fmla="*/ 861 h 2938"/>
              <a:gd name="T12" fmla="*/ 0 w 2937"/>
              <a:gd name="T13" fmla="*/ 0 h 2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37" h="2938">
                <a:moveTo>
                  <a:pt x="0" y="0"/>
                </a:moveTo>
                <a:lnTo>
                  <a:pt x="0" y="0"/>
                </a:lnTo>
                <a:cubicBezTo>
                  <a:pt x="0" y="762"/>
                  <a:pt x="0" y="762"/>
                  <a:pt x="0" y="762"/>
                </a:cubicBezTo>
                <a:cubicBezTo>
                  <a:pt x="1196" y="762"/>
                  <a:pt x="2170" y="1740"/>
                  <a:pt x="2174" y="2937"/>
                </a:cubicBezTo>
                <a:cubicBezTo>
                  <a:pt x="2936" y="2937"/>
                  <a:pt x="2936" y="2937"/>
                  <a:pt x="2936" y="2937"/>
                </a:cubicBezTo>
                <a:cubicBezTo>
                  <a:pt x="2932" y="2127"/>
                  <a:pt x="2605" y="1395"/>
                  <a:pt x="2071" y="861"/>
                </a:cubicBezTo>
                <a:cubicBezTo>
                  <a:pt x="1541" y="331"/>
                  <a:pt x="809" y="0"/>
                  <a:pt x="0" y="0"/>
                </a:cubicBezTo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" name="Freeform 39">
            <a:extLst>
              <a:ext uri="{FF2B5EF4-FFF2-40B4-BE49-F238E27FC236}">
                <a16:creationId xmlns:a16="http://schemas.microsoft.com/office/drawing/2014/main" id="{80F5EF6B-7964-8842-BF33-483CE605DC48}"/>
              </a:ext>
            </a:extLst>
          </p:cNvPr>
          <p:cNvSpPr>
            <a:spLocks noChangeArrowheads="1"/>
          </p:cNvSpPr>
          <p:nvPr userDrawn="1"/>
        </p:nvSpPr>
        <p:spPr bwMode="auto">
          <a:xfrm rot="13500000">
            <a:off x="5315688" y="-4409482"/>
            <a:ext cx="3130860" cy="8541295"/>
          </a:xfrm>
          <a:custGeom>
            <a:avLst/>
            <a:gdLst>
              <a:gd name="T0" fmla="*/ 361 w 1461"/>
              <a:gd name="T1" fmla="*/ 0 h 3980"/>
              <a:gd name="T2" fmla="*/ 361 w 1461"/>
              <a:gd name="T3" fmla="*/ 0 h 3980"/>
              <a:gd name="T4" fmla="*/ 0 w 1461"/>
              <a:gd name="T5" fmla="*/ 361 h 3980"/>
              <a:gd name="T6" fmla="*/ 0 w 1461"/>
              <a:gd name="T7" fmla="*/ 3617 h 3980"/>
              <a:gd name="T8" fmla="*/ 361 w 1461"/>
              <a:gd name="T9" fmla="*/ 3979 h 3980"/>
              <a:gd name="T10" fmla="*/ 361 w 1461"/>
              <a:gd name="T11" fmla="*/ 0 h 3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61" h="3980">
                <a:moveTo>
                  <a:pt x="361" y="0"/>
                </a:moveTo>
                <a:lnTo>
                  <a:pt x="361" y="0"/>
                </a:lnTo>
                <a:cubicBezTo>
                  <a:pt x="0" y="361"/>
                  <a:pt x="0" y="361"/>
                  <a:pt x="0" y="361"/>
                </a:cubicBezTo>
                <a:cubicBezTo>
                  <a:pt x="900" y="1257"/>
                  <a:pt x="900" y="2717"/>
                  <a:pt x="0" y="3617"/>
                </a:cubicBezTo>
                <a:cubicBezTo>
                  <a:pt x="361" y="3979"/>
                  <a:pt x="361" y="3979"/>
                  <a:pt x="361" y="3979"/>
                </a:cubicBezTo>
                <a:cubicBezTo>
                  <a:pt x="1460" y="2881"/>
                  <a:pt x="1460" y="1093"/>
                  <a:pt x="361" y="0"/>
                </a:cubicBezTo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id="{19422A02-591B-A741-BD0F-6F1F2C733B9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781" y="1983600"/>
            <a:ext cx="3833263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Click to </a:t>
            </a:r>
            <a:br>
              <a:rPr lang="en-US" dirty="0"/>
            </a:br>
            <a:r>
              <a:rPr lang="en-US" dirty="0"/>
              <a:t>edit Master 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A47B9F43-2429-E441-9BE6-681C506AA2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781" y="4471989"/>
            <a:ext cx="3833263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4940AC5C-6307-CD48-974B-5EDB8C534B6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2906973" cy="1259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1882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19">
            <a:extLst>
              <a:ext uri="{FF2B5EF4-FFF2-40B4-BE49-F238E27FC236}">
                <a16:creationId xmlns:a16="http://schemas.microsoft.com/office/drawing/2014/main" id="{44E5F2E7-9553-9844-A022-5C50BEC50CCE}"/>
              </a:ext>
            </a:extLst>
          </p:cNvPr>
          <p:cNvSpPr/>
          <p:nvPr userDrawn="1"/>
        </p:nvSpPr>
        <p:spPr>
          <a:xfrm>
            <a:off x="0" y="0"/>
            <a:ext cx="5502876" cy="6858000"/>
          </a:xfrm>
          <a:custGeom>
            <a:avLst/>
            <a:gdLst>
              <a:gd name="connsiteX0" fmla="*/ 0 w 5502876"/>
              <a:gd name="connsiteY0" fmla="*/ 0 h 6858000"/>
              <a:gd name="connsiteX1" fmla="*/ 2878429 w 5502876"/>
              <a:gd name="connsiteY1" fmla="*/ 0 h 6858000"/>
              <a:gd name="connsiteX2" fmla="*/ 3075767 w 5502876"/>
              <a:gd name="connsiteY2" fmla="*/ 126314 h 6858000"/>
              <a:gd name="connsiteX3" fmla="*/ 5502876 w 5502876"/>
              <a:gd name="connsiteY3" fmla="*/ 4684167 h 6858000"/>
              <a:gd name="connsiteX4" fmla="*/ 5069930 w 5502876"/>
              <a:gd name="connsiteY4" fmla="*/ 6824305 h 6858000"/>
              <a:gd name="connsiteX5" fmla="*/ 5054661 w 5502876"/>
              <a:gd name="connsiteY5" fmla="*/ 6858000 h 6858000"/>
              <a:gd name="connsiteX6" fmla="*/ 0 w 5502876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02876" h="6858000">
                <a:moveTo>
                  <a:pt x="0" y="0"/>
                </a:moveTo>
                <a:lnTo>
                  <a:pt x="2878429" y="0"/>
                </a:lnTo>
                <a:lnTo>
                  <a:pt x="3075767" y="126314"/>
                </a:lnTo>
                <a:cubicBezTo>
                  <a:pt x="4538948" y="1113250"/>
                  <a:pt x="5502876" y="2785217"/>
                  <a:pt x="5502876" y="4684167"/>
                </a:cubicBezTo>
                <a:cubicBezTo>
                  <a:pt x="5502876" y="5443747"/>
                  <a:pt x="5348648" y="6166876"/>
                  <a:pt x="5069930" y="6824305"/>
                </a:cubicBezTo>
                <a:lnTo>
                  <a:pt x="505466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5" name="Freeform 37">
            <a:extLst>
              <a:ext uri="{FF2B5EF4-FFF2-40B4-BE49-F238E27FC236}">
                <a16:creationId xmlns:a16="http://schemas.microsoft.com/office/drawing/2014/main" id="{93C3C4B3-B776-E84D-82E2-C9117506827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615395"/>
            <a:ext cx="6299561" cy="6299562"/>
          </a:xfrm>
          <a:custGeom>
            <a:avLst/>
            <a:gdLst>
              <a:gd name="T0" fmla="*/ 0 w 2937"/>
              <a:gd name="T1" fmla="*/ 0 h 2938"/>
              <a:gd name="T2" fmla="*/ 0 w 2937"/>
              <a:gd name="T3" fmla="*/ 0 h 2938"/>
              <a:gd name="T4" fmla="*/ 0 w 2937"/>
              <a:gd name="T5" fmla="*/ 762 h 2938"/>
              <a:gd name="T6" fmla="*/ 2174 w 2937"/>
              <a:gd name="T7" fmla="*/ 2937 h 2938"/>
              <a:gd name="T8" fmla="*/ 2936 w 2937"/>
              <a:gd name="T9" fmla="*/ 2937 h 2938"/>
              <a:gd name="T10" fmla="*/ 2071 w 2937"/>
              <a:gd name="T11" fmla="*/ 861 h 2938"/>
              <a:gd name="T12" fmla="*/ 0 w 2937"/>
              <a:gd name="T13" fmla="*/ 0 h 2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37" h="2938">
                <a:moveTo>
                  <a:pt x="0" y="0"/>
                </a:moveTo>
                <a:lnTo>
                  <a:pt x="0" y="0"/>
                </a:lnTo>
                <a:cubicBezTo>
                  <a:pt x="0" y="762"/>
                  <a:pt x="0" y="762"/>
                  <a:pt x="0" y="762"/>
                </a:cubicBezTo>
                <a:cubicBezTo>
                  <a:pt x="1196" y="762"/>
                  <a:pt x="2170" y="1740"/>
                  <a:pt x="2174" y="2937"/>
                </a:cubicBezTo>
                <a:cubicBezTo>
                  <a:pt x="2936" y="2937"/>
                  <a:pt x="2936" y="2937"/>
                  <a:pt x="2936" y="2937"/>
                </a:cubicBezTo>
                <a:cubicBezTo>
                  <a:pt x="2932" y="2127"/>
                  <a:pt x="2605" y="1395"/>
                  <a:pt x="2071" y="861"/>
                </a:cubicBezTo>
                <a:cubicBezTo>
                  <a:pt x="1541" y="331"/>
                  <a:pt x="809" y="0"/>
                  <a:pt x="0" y="0"/>
                </a:cubicBezTo>
              </a:path>
            </a:pathLst>
          </a:custGeom>
          <a:solidFill>
            <a:schemeClr val="accent5">
              <a:alpha val="7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" name="Freeform 39">
            <a:extLst>
              <a:ext uri="{FF2B5EF4-FFF2-40B4-BE49-F238E27FC236}">
                <a16:creationId xmlns:a16="http://schemas.microsoft.com/office/drawing/2014/main" id="{E297564A-12A2-BA41-8894-F130669DE6F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480839" y="417002"/>
            <a:ext cx="3130860" cy="8541295"/>
          </a:xfrm>
          <a:custGeom>
            <a:avLst/>
            <a:gdLst>
              <a:gd name="T0" fmla="*/ 361 w 1461"/>
              <a:gd name="T1" fmla="*/ 0 h 3980"/>
              <a:gd name="T2" fmla="*/ 361 w 1461"/>
              <a:gd name="T3" fmla="*/ 0 h 3980"/>
              <a:gd name="T4" fmla="*/ 0 w 1461"/>
              <a:gd name="T5" fmla="*/ 361 h 3980"/>
              <a:gd name="T6" fmla="*/ 0 w 1461"/>
              <a:gd name="T7" fmla="*/ 3617 h 3980"/>
              <a:gd name="T8" fmla="*/ 361 w 1461"/>
              <a:gd name="T9" fmla="*/ 3979 h 3980"/>
              <a:gd name="T10" fmla="*/ 361 w 1461"/>
              <a:gd name="T11" fmla="*/ 0 h 3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61" h="3980">
                <a:moveTo>
                  <a:pt x="361" y="0"/>
                </a:moveTo>
                <a:lnTo>
                  <a:pt x="361" y="0"/>
                </a:lnTo>
                <a:cubicBezTo>
                  <a:pt x="0" y="361"/>
                  <a:pt x="0" y="361"/>
                  <a:pt x="0" y="361"/>
                </a:cubicBezTo>
                <a:cubicBezTo>
                  <a:pt x="900" y="1257"/>
                  <a:pt x="900" y="2717"/>
                  <a:pt x="0" y="3617"/>
                </a:cubicBezTo>
                <a:cubicBezTo>
                  <a:pt x="361" y="3979"/>
                  <a:pt x="361" y="3979"/>
                  <a:pt x="361" y="3979"/>
                </a:cubicBezTo>
                <a:cubicBezTo>
                  <a:pt x="1460" y="2881"/>
                  <a:pt x="1460" y="1093"/>
                  <a:pt x="361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04621391-E3C4-B045-86E6-595666839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38281" y="6300000"/>
            <a:ext cx="1105060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D993BE9A-2295-974E-B063-F12D5C0A2200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FC6F8479-3E29-BF4C-ACB0-386394253AF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237027" y="-33433"/>
            <a:ext cx="2906973" cy="1263902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96D2F9E9-1358-D947-8B4D-6D3485810C2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4800" y="1985256"/>
            <a:ext cx="3833263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Click to </a:t>
            </a:r>
            <a:br>
              <a:rPr lang="en-US" dirty="0"/>
            </a:br>
            <a:r>
              <a:rPr lang="en-US" dirty="0"/>
              <a:t>edit Master 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83160CC-27CA-2742-ACBC-0AE8C3FE96A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4800" y="4471200"/>
            <a:ext cx="3833263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356637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4800" y="6300000"/>
            <a:ext cx="501408" cy="365125"/>
          </a:xfrm>
        </p:spPr>
        <p:txBody>
          <a:bodyPr/>
          <a:lstStyle/>
          <a:p>
            <a:fld id="{D993BE9A-2295-974E-B063-F12D5C0A22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3" name="Freeform 37">
            <a:extLst>
              <a:ext uri="{FF2B5EF4-FFF2-40B4-BE49-F238E27FC236}">
                <a16:creationId xmlns:a16="http://schemas.microsoft.com/office/drawing/2014/main" id="{47ACD96C-3A32-B24A-913E-DDF73D449FEF}"/>
              </a:ext>
            </a:extLst>
          </p:cNvPr>
          <p:cNvSpPr>
            <a:spLocks noChangeArrowheads="1"/>
          </p:cNvSpPr>
          <p:nvPr userDrawn="1"/>
        </p:nvSpPr>
        <p:spPr bwMode="auto">
          <a:xfrm rot="13500000">
            <a:off x="2835094" y="289667"/>
            <a:ext cx="6299561" cy="6299562"/>
          </a:xfrm>
          <a:custGeom>
            <a:avLst/>
            <a:gdLst>
              <a:gd name="T0" fmla="*/ 0 w 2937"/>
              <a:gd name="T1" fmla="*/ 0 h 2938"/>
              <a:gd name="T2" fmla="*/ 0 w 2937"/>
              <a:gd name="T3" fmla="*/ 0 h 2938"/>
              <a:gd name="T4" fmla="*/ 0 w 2937"/>
              <a:gd name="T5" fmla="*/ 762 h 2938"/>
              <a:gd name="T6" fmla="*/ 2174 w 2937"/>
              <a:gd name="T7" fmla="*/ 2937 h 2938"/>
              <a:gd name="T8" fmla="*/ 2936 w 2937"/>
              <a:gd name="T9" fmla="*/ 2937 h 2938"/>
              <a:gd name="T10" fmla="*/ 2071 w 2937"/>
              <a:gd name="T11" fmla="*/ 861 h 2938"/>
              <a:gd name="T12" fmla="*/ 0 w 2937"/>
              <a:gd name="T13" fmla="*/ 0 h 2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37" h="2938">
                <a:moveTo>
                  <a:pt x="0" y="0"/>
                </a:moveTo>
                <a:lnTo>
                  <a:pt x="0" y="0"/>
                </a:lnTo>
                <a:cubicBezTo>
                  <a:pt x="0" y="762"/>
                  <a:pt x="0" y="762"/>
                  <a:pt x="0" y="762"/>
                </a:cubicBezTo>
                <a:cubicBezTo>
                  <a:pt x="1196" y="762"/>
                  <a:pt x="2170" y="1740"/>
                  <a:pt x="2174" y="2937"/>
                </a:cubicBezTo>
                <a:cubicBezTo>
                  <a:pt x="2936" y="2937"/>
                  <a:pt x="2936" y="2937"/>
                  <a:pt x="2936" y="2937"/>
                </a:cubicBezTo>
                <a:cubicBezTo>
                  <a:pt x="2932" y="2127"/>
                  <a:pt x="2605" y="1395"/>
                  <a:pt x="2071" y="861"/>
                </a:cubicBezTo>
                <a:cubicBezTo>
                  <a:pt x="1541" y="331"/>
                  <a:pt x="809" y="0"/>
                  <a:pt x="0" y="0"/>
                </a:cubicBezTo>
              </a:path>
            </a:pathLst>
          </a:custGeom>
          <a:solidFill>
            <a:schemeClr val="accent5">
              <a:alpha val="7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" name="Freeform 39">
            <a:extLst>
              <a:ext uri="{FF2B5EF4-FFF2-40B4-BE49-F238E27FC236}">
                <a16:creationId xmlns:a16="http://schemas.microsoft.com/office/drawing/2014/main" id="{80F5EF6B-7964-8842-BF33-483CE605DC48}"/>
              </a:ext>
            </a:extLst>
          </p:cNvPr>
          <p:cNvSpPr>
            <a:spLocks noChangeArrowheads="1"/>
          </p:cNvSpPr>
          <p:nvPr userDrawn="1"/>
        </p:nvSpPr>
        <p:spPr bwMode="auto">
          <a:xfrm rot="13500000">
            <a:off x="5315688" y="-4409482"/>
            <a:ext cx="3130860" cy="8541295"/>
          </a:xfrm>
          <a:custGeom>
            <a:avLst/>
            <a:gdLst>
              <a:gd name="T0" fmla="*/ 361 w 1461"/>
              <a:gd name="T1" fmla="*/ 0 h 3980"/>
              <a:gd name="T2" fmla="*/ 361 w 1461"/>
              <a:gd name="T3" fmla="*/ 0 h 3980"/>
              <a:gd name="T4" fmla="*/ 0 w 1461"/>
              <a:gd name="T5" fmla="*/ 361 h 3980"/>
              <a:gd name="T6" fmla="*/ 0 w 1461"/>
              <a:gd name="T7" fmla="*/ 3617 h 3980"/>
              <a:gd name="T8" fmla="*/ 361 w 1461"/>
              <a:gd name="T9" fmla="*/ 3979 h 3980"/>
              <a:gd name="T10" fmla="*/ 361 w 1461"/>
              <a:gd name="T11" fmla="*/ 0 h 3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61" h="3980">
                <a:moveTo>
                  <a:pt x="361" y="0"/>
                </a:moveTo>
                <a:lnTo>
                  <a:pt x="361" y="0"/>
                </a:lnTo>
                <a:cubicBezTo>
                  <a:pt x="0" y="361"/>
                  <a:pt x="0" y="361"/>
                  <a:pt x="0" y="361"/>
                </a:cubicBezTo>
                <a:cubicBezTo>
                  <a:pt x="900" y="1257"/>
                  <a:pt x="900" y="2717"/>
                  <a:pt x="0" y="3617"/>
                </a:cubicBezTo>
                <a:cubicBezTo>
                  <a:pt x="361" y="3979"/>
                  <a:pt x="361" y="3979"/>
                  <a:pt x="361" y="3979"/>
                </a:cubicBezTo>
                <a:cubicBezTo>
                  <a:pt x="1460" y="2881"/>
                  <a:pt x="1460" y="1093"/>
                  <a:pt x="361" y="0"/>
                </a:cubicBezTo>
              </a:path>
            </a:pathLst>
          </a:custGeom>
          <a:solidFill>
            <a:srgbClr val="DA1883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id="{19422A02-591B-A741-BD0F-6F1F2C733B9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781" y="1983600"/>
            <a:ext cx="3833263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Click to </a:t>
            </a:r>
            <a:br>
              <a:rPr lang="en-US" dirty="0"/>
            </a:br>
            <a:r>
              <a:rPr lang="en-US" dirty="0"/>
              <a:t>edit Master 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A47B9F43-2429-E441-9BE6-681C506AA2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781" y="4471989"/>
            <a:ext cx="3833263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4940AC5C-6307-CD48-974B-5EDB8C534B6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2906973" cy="1259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70651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19">
            <a:extLst>
              <a:ext uri="{FF2B5EF4-FFF2-40B4-BE49-F238E27FC236}">
                <a16:creationId xmlns:a16="http://schemas.microsoft.com/office/drawing/2014/main" id="{44E5F2E7-9553-9844-A022-5C50BEC50CCE}"/>
              </a:ext>
            </a:extLst>
          </p:cNvPr>
          <p:cNvSpPr/>
          <p:nvPr userDrawn="1"/>
        </p:nvSpPr>
        <p:spPr>
          <a:xfrm>
            <a:off x="0" y="0"/>
            <a:ext cx="5502876" cy="6858000"/>
          </a:xfrm>
          <a:custGeom>
            <a:avLst/>
            <a:gdLst>
              <a:gd name="connsiteX0" fmla="*/ 0 w 5502876"/>
              <a:gd name="connsiteY0" fmla="*/ 0 h 6858000"/>
              <a:gd name="connsiteX1" fmla="*/ 2878429 w 5502876"/>
              <a:gd name="connsiteY1" fmla="*/ 0 h 6858000"/>
              <a:gd name="connsiteX2" fmla="*/ 3075767 w 5502876"/>
              <a:gd name="connsiteY2" fmla="*/ 126314 h 6858000"/>
              <a:gd name="connsiteX3" fmla="*/ 5502876 w 5502876"/>
              <a:gd name="connsiteY3" fmla="*/ 4684167 h 6858000"/>
              <a:gd name="connsiteX4" fmla="*/ 5069930 w 5502876"/>
              <a:gd name="connsiteY4" fmla="*/ 6824305 h 6858000"/>
              <a:gd name="connsiteX5" fmla="*/ 5054661 w 5502876"/>
              <a:gd name="connsiteY5" fmla="*/ 6858000 h 6858000"/>
              <a:gd name="connsiteX6" fmla="*/ 0 w 5502876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02876" h="6858000">
                <a:moveTo>
                  <a:pt x="0" y="0"/>
                </a:moveTo>
                <a:lnTo>
                  <a:pt x="2878429" y="0"/>
                </a:lnTo>
                <a:lnTo>
                  <a:pt x="3075767" y="126314"/>
                </a:lnTo>
                <a:cubicBezTo>
                  <a:pt x="4538948" y="1113250"/>
                  <a:pt x="5502876" y="2785217"/>
                  <a:pt x="5502876" y="4684167"/>
                </a:cubicBezTo>
                <a:cubicBezTo>
                  <a:pt x="5502876" y="5443747"/>
                  <a:pt x="5348648" y="6166876"/>
                  <a:pt x="5069930" y="6824305"/>
                </a:cubicBezTo>
                <a:lnTo>
                  <a:pt x="505466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5" name="Freeform 37">
            <a:extLst>
              <a:ext uri="{FF2B5EF4-FFF2-40B4-BE49-F238E27FC236}">
                <a16:creationId xmlns:a16="http://schemas.microsoft.com/office/drawing/2014/main" id="{93C3C4B3-B776-E84D-82E2-C9117506827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615395"/>
            <a:ext cx="6299561" cy="6299562"/>
          </a:xfrm>
          <a:custGeom>
            <a:avLst/>
            <a:gdLst>
              <a:gd name="T0" fmla="*/ 0 w 2937"/>
              <a:gd name="T1" fmla="*/ 0 h 2938"/>
              <a:gd name="T2" fmla="*/ 0 w 2937"/>
              <a:gd name="T3" fmla="*/ 0 h 2938"/>
              <a:gd name="T4" fmla="*/ 0 w 2937"/>
              <a:gd name="T5" fmla="*/ 762 h 2938"/>
              <a:gd name="T6" fmla="*/ 2174 w 2937"/>
              <a:gd name="T7" fmla="*/ 2937 h 2938"/>
              <a:gd name="T8" fmla="*/ 2936 w 2937"/>
              <a:gd name="T9" fmla="*/ 2937 h 2938"/>
              <a:gd name="T10" fmla="*/ 2071 w 2937"/>
              <a:gd name="T11" fmla="*/ 861 h 2938"/>
              <a:gd name="T12" fmla="*/ 0 w 2937"/>
              <a:gd name="T13" fmla="*/ 0 h 2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37" h="2938">
                <a:moveTo>
                  <a:pt x="0" y="0"/>
                </a:moveTo>
                <a:lnTo>
                  <a:pt x="0" y="0"/>
                </a:lnTo>
                <a:cubicBezTo>
                  <a:pt x="0" y="762"/>
                  <a:pt x="0" y="762"/>
                  <a:pt x="0" y="762"/>
                </a:cubicBezTo>
                <a:cubicBezTo>
                  <a:pt x="1196" y="762"/>
                  <a:pt x="2170" y="1740"/>
                  <a:pt x="2174" y="2937"/>
                </a:cubicBezTo>
                <a:cubicBezTo>
                  <a:pt x="2936" y="2937"/>
                  <a:pt x="2936" y="2937"/>
                  <a:pt x="2936" y="2937"/>
                </a:cubicBezTo>
                <a:cubicBezTo>
                  <a:pt x="2932" y="2127"/>
                  <a:pt x="2605" y="1395"/>
                  <a:pt x="2071" y="861"/>
                </a:cubicBezTo>
                <a:cubicBezTo>
                  <a:pt x="1541" y="331"/>
                  <a:pt x="809" y="0"/>
                  <a:pt x="0" y="0"/>
                </a:cubicBezTo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" name="Freeform 39">
            <a:extLst>
              <a:ext uri="{FF2B5EF4-FFF2-40B4-BE49-F238E27FC236}">
                <a16:creationId xmlns:a16="http://schemas.microsoft.com/office/drawing/2014/main" id="{E297564A-12A2-BA41-8894-F130669DE6F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480839" y="417002"/>
            <a:ext cx="3130860" cy="8541295"/>
          </a:xfrm>
          <a:custGeom>
            <a:avLst/>
            <a:gdLst>
              <a:gd name="T0" fmla="*/ 361 w 1461"/>
              <a:gd name="T1" fmla="*/ 0 h 3980"/>
              <a:gd name="T2" fmla="*/ 361 w 1461"/>
              <a:gd name="T3" fmla="*/ 0 h 3980"/>
              <a:gd name="T4" fmla="*/ 0 w 1461"/>
              <a:gd name="T5" fmla="*/ 361 h 3980"/>
              <a:gd name="T6" fmla="*/ 0 w 1461"/>
              <a:gd name="T7" fmla="*/ 3617 h 3980"/>
              <a:gd name="T8" fmla="*/ 361 w 1461"/>
              <a:gd name="T9" fmla="*/ 3979 h 3980"/>
              <a:gd name="T10" fmla="*/ 361 w 1461"/>
              <a:gd name="T11" fmla="*/ 0 h 3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61" h="3980">
                <a:moveTo>
                  <a:pt x="361" y="0"/>
                </a:moveTo>
                <a:lnTo>
                  <a:pt x="361" y="0"/>
                </a:lnTo>
                <a:cubicBezTo>
                  <a:pt x="0" y="361"/>
                  <a:pt x="0" y="361"/>
                  <a:pt x="0" y="361"/>
                </a:cubicBezTo>
                <a:cubicBezTo>
                  <a:pt x="900" y="1257"/>
                  <a:pt x="900" y="2717"/>
                  <a:pt x="0" y="3617"/>
                </a:cubicBezTo>
                <a:cubicBezTo>
                  <a:pt x="361" y="3979"/>
                  <a:pt x="361" y="3979"/>
                  <a:pt x="361" y="3979"/>
                </a:cubicBezTo>
                <a:cubicBezTo>
                  <a:pt x="1460" y="2881"/>
                  <a:pt x="1460" y="1093"/>
                  <a:pt x="361" y="0"/>
                </a:cubicBezTo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04621391-E3C4-B045-86E6-595666839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38281" y="6300000"/>
            <a:ext cx="1105060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D993BE9A-2295-974E-B063-F12D5C0A2200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FC6F8479-3E29-BF4C-ACB0-386394253AF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237027" y="-33433"/>
            <a:ext cx="2906973" cy="1263902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6C889C4-E490-4D44-8F60-BD9158E16B5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4800" y="1985256"/>
            <a:ext cx="3833263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Click to </a:t>
            </a:r>
            <a:br>
              <a:rPr lang="en-US" dirty="0"/>
            </a:br>
            <a:r>
              <a:rPr lang="en-US" dirty="0"/>
              <a:t>edit Master 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C34E336-6ED6-AE4D-AA65-BC2F2659183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4800" y="4471200"/>
            <a:ext cx="3833263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526378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4800" y="6300000"/>
            <a:ext cx="501408" cy="365125"/>
          </a:xfrm>
        </p:spPr>
        <p:txBody>
          <a:bodyPr/>
          <a:lstStyle/>
          <a:p>
            <a:fld id="{D993BE9A-2295-974E-B063-F12D5C0A22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3" name="Freeform 37">
            <a:extLst>
              <a:ext uri="{FF2B5EF4-FFF2-40B4-BE49-F238E27FC236}">
                <a16:creationId xmlns:a16="http://schemas.microsoft.com/office/drawing/2014/main" id="{47ACD96C-3A32-B24A-913E-DDF73D449FEF}"/>
              </a:ext>
            </a:extLst>
          </p:cNvPr>
          <p:cNvSpPr>
            <a:spLocks noChangeArrowheads="1"/>
          </p:cNvSpPr>
          <p:nvPr userDrawn="1"/>
        </p:nvSpPr>
        <p:spPr bwMode="auto">
          <a:xfrm rot="13500000">
            <a:off x="2835094" y="289667"/>
            <a:ext cx="6299561" cy="6299562"/>
          </a:xfrm>
          <a:custGeom>
            <a:avLst/>
            <a:gdLst>
              <a:gd name="T0" fmla="*/ 0 w 2937"/>
              <a:gd name="T1" fmla="*/ 0 h 2938"/>
              <a:gd name="T2" fmla="*/ 0 w 2937"/>
              <a:gd name="T3" fmla="*/ 0 h 2938"/>
              <a:gd name="T4" fmla="*/ 0 w 2937"/>
              <a:gd name="T5" fmla="*/ 762 h 2938"/>
              <a:gd name="T6" fmla="*/ 2174 w 2937"/>
              <a:gd name="T7" fmla="*/ 2937 h 2938"/>
              <a:gd name="T8" fmla="*/ 2936 w 2937"/>
              <a:gd name="T9" fmla="*/ 2937 h 2938"/>
              <a:gd name="T10" fmla="*/ 2071 w 2937"/>
              <a:gd name="T11" fmla="*/ 861 h 2938"/>
              <a:gd name="T12" fmla="*/ 0 w 2937"/>
              <a:gd name="T13" fmla="*/ 0 h 29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37" h="2938">
                <a:moveTo>
                  <a:pt x="0" y="0"/>
                </a:moveTo>
                <a:lnTo>
                  <a:pt x="0" y="0"/>
                </a:lnTo>
                <a:cubicBezTo>
                  <a:pt x="0" y="762"/>
                  <a:pt x="0" y="762"/>
                  <a:pt x="0" y="762"/>
                </a:cubicBezTo>
                <a:cubicBezTo>
                  <a:pt x="1196" y="762"/>
                  <a:pt x="2170" y="1740"/>
                  <a:pt x="2174" y="2937"/>
                </a:cubicBezTo>
                <a:cubicBezTo>
                  <a:pt x="2936" y="2937"/>
                  <a:pt x="2936" y="2937"/>
                  <a:pt x="2936" y="2937"/>
                </a:cubicBezTo>
                <a:cubicBezTo>
                  <a:pt x="2932" y="2127"/>
                  <a:pt x="2605" y="1395"/>
                  <a:pt x="2071" y="861"/>
                </a:cubicBezTo>
                <a:cubicBezTo>
                  <a:pt x="1541" y="331"/>
                  <a:pt x="809" y="0"/>
                  <a:pt x="0" y="0"/>
                </a:cubicBezTo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" name="Freeform 39">
            <a:extLst>
              <a:ext uri="{FF2B5EF4-FFF2-40B4-BE49-F238E27FC236}">
                <a16:creationId xmlns:a16="http://schemas.microsoft.com/office/drawing/2014/main" id="{80F5EF6B-7964-8842-BF33-483CE605DC48}"/>
              </a:ext>
            </a:extLst>
          </p:cNvPr>
          <p:cNvSpPr>
            <a:spLocks noChangeArrowheads="1"/>
          </p:cNvSpPr>
          <p:nvPr userDrawn="1"/>
        </p:nvSpPr>
        <p:spPr bwMode="auto">
          <a:xfrm rot="13500000">
            <a:off x="5315688" y="-4409482"/>
            <a:ext cx="3130860" cy="8541295"/>
          </a:xfrm>
          <a:custGeom>
            <a:avLst/>
            <a:gdLst>
              <a:gd name="T0" fmla="*/ 361 w 1461"/>
              <a:gd name="T1" fmla="*/ 0 h 3980"/>
              <a:gd name="T2" fmla="*/ 361 w 1461"/>
              <a:gd name="T3" fmla="*/ 0 h 3980"/>
              <a:gd name="T4" fmla="*/ 0 w 1461"/>
              <a:gd name="T5" fmla="*/ 361 h 3980"/>
              <a:gd name="T6" fmla="*/ 0 w 1461"/>
              <a:gd name="T7" fmla="*/ 3617 h 3980"/>
              <a:gd name="T8" fmla="*/ 361 w 1461"/>
              <a:gd name="T9" fmla="*/ 3979 h 3980"/>
              <a:gd name="T10" fmla="*/ 361 w 1461"/>
              <a:gd name="T11" fmla="*/ 0 h 3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61" h="3980">
                <a:moveTo>
                  <a:pt x="361" y="0"/>
                </a:moveTo>
                <a:lnTo>
                  <a:pt x="361" y="0"/>
                </a:lnTo>
                <a:cubicBezTo>
                  <a:pt x="0" y="361"/>
                  <a:pt x="0" y="361"/>
                  <a:pt x="0" y="361"/>
                </a:cubicBezTo>
                <a:cubicBezTo>
                  <a:pt x="900" y="1257"/>
                  <a:pt x="900" y="2717"/>
                  <a:pt x="0" y="3617"/>
                </a:cubicBezTo>
                <a:cubicBezTo>
                  <a:pt x="361" y="3979"/>
                  <a:pt x="361" y="3979"/>
                  <a:pt x="361" y="3979"/>
                </a:cubicBezTo>
                <a:cubicBezTo>
                  <a:pt x="1460" y="2881"/>
                  <a:pt x="1460" y="1093"/>
                  <a:pt x="361" y="0"/>
                </a:cubicBezTo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id="{19422A02-591B-A741-BD0F-6F1F2C733B9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781" y="1983600"/>
            <a:ext cx="3833263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Click to </a:t>
            </a:r>
            <a:br>
              <a:rPr lang="en-US" dirty="0"/>
            </a:br>
            <a:r>
              <a:rPr lang="en-US" dirty="0"/>
              <a:t>edit Master 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A47B9F43-2429-E441-9BE6-681C506AA2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781" y="4471989"/>
            <a:ext cx="3833263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4940AC5C-6307-CD48-974B-5EDB8C534B6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2906973" cy="1259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864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wo Content Text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5941" y="6300000"/>
            <a:ext cx="2057400" cy="365125"/>
          </a:xfrm>
        </p:spPr>
        <p:txBody>
          <a:bodyPr/>
          <a:lstStyle/>
          <a:p>
            <a:fld id="{D993BE9A-2295-974E-B063-F12D5C0A22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F062252-0813-314C-AFFB-A2A147BBFF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15548"/>
            <a:ext cx="3744568" cy="364584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A7A4E21-F83C-754F-841F-835C3F504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2D47F291-18EF-E34E-8DD6-E5E40C8FD305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4572000" y="1816100"/>
            <a:ext cx="3943350" cy="3644900"/>
          </a:xfrm>
        </p:spPr>
        <p:txBody>
          <a:bodyPr/>
          <a:lstStyle/>
          <a:p>
            <a:r>
              <a:rPr lang="en-US" dirty="0"/>
              <a:t>Click icon to add table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7373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wo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5941" y="6300000"/>
            <a:ext cx="2057400" cy="365125"/>
          </a:xfrm>
        </p:spPr>
        <p:txBody>
          <a:bodyPr/>
          <a:lstStyle/>
          <a:p>
            <a:fld id="{D993BE9A-2295-974E-B063-F12D5C0A22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4F9A3F18-D6DB-8A4A-9CFF-CE8F9745CD9C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625151" y="485190"/>
            <a:ext cx="7920000" cy="516023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icon to add table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011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5941" y="6300000"/>
            <a:ext cx="2057400" cy="365125"/>
          </a:xfrm>
        </p:spPr>
        <p:txBody>
          <a:bodyPr/>
          <a:lstStyle/>
          <a:p>
            <a:fld id="{D993BE9A-2295-974E-B063-F12D5C0A22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4D046EF4-35C0-154D-8AE5-E51008719997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625475" y="485774"/>
            <a:ext cx="7920000" cy="510664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icon to add chart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7986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EC44A48F-5130-444E-9335-545707EB156A}"/>
              </a:ext>
            </a:extLst>
          </p:cNvPr>
          <p:cNvGrpSpPr/>
          <p:nvPr userDrawn="1"/>
        </p:nvGrpSpPr>
        <p:grpSpPr>
          <a:xfrm>
            <a:off x="1705495" y="326616"/>
            <a:ext cx="6491056" cy="6167616"/>
            <a:chOff x="1886274" y="-792480"/>
            <a:chExt cx="9546939" cy="9071229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0066618-1123-CA44-AF6F-D50F2EE9DE2B}"/>
                </a:ext>
              </a:extLst>
            </p:cNvPr>
            <p:cNvSpPr/>
            <p:nvPr userDrawn="1"/>
          </p:nvSpPr>
          <p:spPr>
            <a:xfrm>
              <a:off x="1886274" y="-792480"/>
              <a:ext cx="8464226" cy="8464226"/>
            </a:xfrm>
            <a:prstGeom prst="ellipse">
              <a:avLst/>
            </a:prstGeom>
            <a:solidFill>
              <a:srgbClr val="71DBD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4522535-63CF-3C45-9F05-14108DC90509}"/>
                </a:ext>
              </a:extLst>
            </p:cNvPr>
            <p:cNvGrpSpPr/>
            <p:nvPr userDrawn="1"/>
          </p:nvGrpSpPr>
          <p:grpSpPr>
            <a:xfrm rot="13500000" flipH="1">
              <a:off x="4775873" y="1621409"/>
              <a:ext cx="5119341" cy="8195339"/>
              <a:chOff x="12727547" y="-5509958"/>
              <a:chExt cx="1257062" cy="2012378"/>
            </a:xfrm>
          </p:grpSpPr>
          <p:sp>
            <p:nvSpPr>
              <p:cNvPr id="6" name="Freeform 37">
                <a:extLst>
                  <a:ext uri="{FF2B5EF4-FFF2-40B4-BE49-F238E27FC236}">
                    <a16:creationId xmlns:a16="http://schemas.microsoft.com/office/drawing/2014/main" id="{50115A77-0B97-EC45-8777-6B69FABE5A2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2727547" y="-5509958"/>
                <a:ext cx="1197716" cy="1197716"/>
              </a:xfrm>
              <a:custGeom>
                <a:avLst/>
                <a:gdLst>
                  <a:gd name="T0" fmla="*/ 0 w 2937"/>
                  <a:gd name="T1" fmla="*/ 0 h 2938"/>
                  <a:gd name="T2" fmla="*/ 0 w 2937"/>
                  <a:gd name="T3" fmla="*/ 0 h 2938"/>
                  <a:gd name="T4" fmla="*/ 0 w 2937"/>
                  <a:gd name="T5" fmla="*/ 762 h 2938"/>
                  <a:gd name="T6" fmla="*/ 2174 w 2937"/>
                  <a:gd name="T7" fmla="*/ 2937 h 2938"/>
                  <a:gd name="T8" fmla="*/ 2936 w 2937"/>
                  <a:gd name="T9" fmla="*/ 2937 h 2938"/>
                  <a:gd name="T10" fmla="*/ 2071 w 2937"/>
                  <a:gd name="T11" fmla="*/ 861 h 2938"/>
                  <a:gd name="T12" fmla="*/ 0 w 2937"/>
                  <a:gd name="T13" fmla="*/ 0 h 29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37" h="2938">
                    <a:moveTo>
                      <a:pt x="0" y="0"/>
                    </a:moveTo>
                    <a:lnTo>
                      <a:pt x="0" y="0"/>
                    </a:lnTo>
                    <a:cubicBezTo>
                      <a:pt x="0" y="762"/>
                      <a:pt x="0" y="762"/>
                      <a:pt x="0" y="762"/>
                    </a:cubicBezTo>
                    <a:cubicBezTo>
                      <a:pt x="1196" y="762"/>
                      <a:pt x="2170" y="1740"/>
                      <a:pt x="2174" y="2937"/>
                    </a:cubicBezTo>
                    <a:cubicBezTo>
                      <a:pt x="2936" y="2937"/>
                      <a:pt x="2936" y="2937"/>
                      <a:pt x="2936" y="2937"/>
                    </a:cubicBezTo>
                    <a:cubicBezTo>
                      <a:pt x="2932" y="2127"/>
                      <a:pt x="2605" y="1395"/>
                      <a:pt x="2071" y="861"/>
                    </a:cubicBezTo>
                    <a:cubicBezTo>
                      <a:pt x="1541" y="331"/>
                      <a:pt x="809" y="0"/>
                      <a:pt x="0" y="0"/>
                    </a:cubicBezTo>
                  </a:path>
                </a:pathLst>
              </a:custGeom>
              <a:solidFill>
                <a:srgbClr val="115E67">
                  <a:alpha val="70000"/>
                </a:srgb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8" name="Freeform 39">
                <a:extLst>
                  <a:ext uri="{FF2B5EF4-FFF2-40B4-BE49-F238E27FC236}">
                    <a16:creationId xmlns:a16="http://schemas.microsoft.com/office/drawing/2014/main" id="{2987E0B2-FA79-EE47-B4D5-61FBED88144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3389348" y="-5121510"/>
                <a:ext cx="595261" cy="1623930"/>
              </a:xfrm>
              <a:custGeom>
                <a:avLst/>
                <a:gdLst>
                  <a:gd name="T0" fmla="*/ 361 w 1461"/>
                  <a:gd name="T1" fmla="*/ 0 h 3980"/>
                  <a:gd name="T2" fmla="*/ 361 w 1461"/>
                  <a:gd name="T3" fmla="*/ 0 h 3980"/>
                  <a:gd name="T4" fmla="*/ 0 w 1461"/>
                  <a:gd name="T5" fmla="*/ 361 h 3980"/>
                  <a:gd name="T6" fmla="*/ 0 w 1461"/>
                  <a:gd name="T7" fmla="*/ 3617 h 3980"/>
                  <a:gd name="T8" fmla="*/ 361 w 1461"/>
                  <a:gd name="T9" fmla="*/ 3979 h 3980"/>
                  <a:gd name="T10" fmla="*/ 361 w 1461"/>
                  <a:gd name="T11" fmla="*/ 0 h 39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61" h="3980">
                    <a:moveTo>
                      <a:pt x="361" y="0"/>
                    </a:moveTo>
                    <a:lnTo>
                      <a:pt x="361" y="0"/>
                    </a:lnTo>
                    <a:cubicBezTo>
                      <a:pt x="0" y="361"/>
                      <a:pt x="0" y="361"/>
                      <a:pt x="0" y="361"/>
                    </a:cubicBezTo>
                    <a:cubicBezTo>
                      <a:pt x="900" y="1257"/>
                      <a:pt x="900" y="2717"/>
                      <a:pt x="0" y="3617"/>
                    </a:cubicBezTo>
                    <a:cubicBezTo>
                      <a:pt x="361" y="3979"/>
                      <a:pt x="361" y="3979"/>
                      <a:pt x="361" y="3979"/>
                    </a:cubicBezTo>
                    <a:cubicBezTo>
                      <a:pt x="1460" y="2881"/>
                      <a:pt x="1460" y="1093"/>
                      <a:pt x="361" y="0"/>
                    </a:cubicBezTo>
                  </a:path>
                </a:pathLst>
              </a:custGeom>
              <a:solidFill>
                <a:srgbClr val="115E67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sp>
        <p:nvSpPr>
          <p:cNvPr id="9" name="Title 1">
            <a:extLst>
              <a:ext uri="{FF2B5EF4-FFF2-40B4-BE49-F238E27FC236}">
                <a16:creationId xmlns:a16="http://schemas.microsoft.com/office/drawing/2014/main" id="{EAA9D87E-0F85-964E-8716-8FC0F07014F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24909" y="2492388"/>
            <a:ext cx="5425038" cy="1279991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415631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0A59A-0229-B543-911D-3D0CE90201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B408F8-9631-1541-AD35-B900E96DCB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CBF73-4BB6-A643-81EF-46DE3F835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40D47-16F1-7A46-A413-7ABFB10048C1}" type="datetimeFigureOut">
              <a:rPr lang="en-GB" smtClean="0"/>
              <a:t>20/05/2023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9C888-F427-DE4D-944B-5EDCF534A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E6ED55-13CC-AD41-849D-5241CD71A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8DDC-44CA-0E42-AF7D-7EA7D3E74B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6563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 Table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6000" y="6300000"/>
            <a:ext cx="2057400" cy="365125"/>
          </a:xfrm>
        </p:spPr>
        <p:txBody>
          <a:bodyPr/>
          <a:lstStyle/>
          <a:p>
            <a:fld id="{D993BE9A-2295-974E-B063-F12D5C0A22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4F9A3F18-D6DB-8A4A-9CFF-CE8F9745CD9C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625151" y="485190"/>
            <a:ext cx="7920000" cy="5544000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2963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28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theme" Target="../theme/theme7.xml"/><Relationship Id="rId4" Type="http://schemas.openxmlformats.org/officeDocument/2006/relationships/slideLayout" Target="../slideLayouts/slideLayout32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5.xml"/><Relationship Id="rId7" Type="http://schemas.openxmlformats.org/officeDocument/2006/relationships/theme" Target="../theme/theme8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2541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5941" y="630000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4976"/>
                </a:solidFill>
              </a:defRPr>
            </a:lvl1pPr>
          </a:lstStyle>
          <a:p>
            <a:fld id="{D993BE9A-2295-974E-B063-F12D5C0A2200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6D10051-213D-F54D-BD3C-B61FA29442AB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0" y="5720631"/>
            <a:ext cx="2615950" cy="1137369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30C2941-B443-B742-A370-CFF703CA1858}"/>
              </a:ext>
            </a:extLst>
          </p:cNvPr>
          <p:cNvCxnSpPr>
            <a:cxnSpLocks/>
          </p:cNvCxnSpPr>
          <p:nvPr userDrawn="1"/>
        </p:nvCxnSpPr>
        <p:spPr>
          <a:xfrm>
            <a:off x="318000" y="5720598"/>
            <a:ext cx="85253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5976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729" r:id="rId2"/>
    <p:sldLayoutId id="2147483731" r:id="rId3"/>
    <p:sldLayoutId id="2147483732" r:id="rId4"/>
    <p:sldLayoutId id="2147483728" r:id="rId5"/>
    <p:sldLayoutId id="2147483684" r:id="rId6"/>
    <p:sldLayoutId id="2147483685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004976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rgbClr val="54585A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5458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5458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5458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5458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4A6350-C016-DC43-9AD0-1BA4F7F70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07B8A5-8B6F-8A42-AF63-F8EF706641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A12668-9F08-9841-A924-A9E6DEB0CE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240D47-16F1-7A46-A413-7ABFB10048C1}" type="datetimeFigureOut">
              <a:rPr lang="en-GB" smtClean="0"/>
              <a:t>20/05/2023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A0B25E-CD4E-6645-83DC-56890C788E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E4D95F-2007-A34F-AB71-336B98AA8B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E8DDC-44CA-0E42-AF7D-7EA7D3E74B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415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2541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5941" y="61277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4976"/>
                </a:solidFill>
              </a:defRPr>
            </a:lvl1pPr>
          </a:lstStyle>
          <a:p>
            <a:fld id="{D993BE9A-2295-974E-B063-F12D5C0A220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0812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004976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rgbClr val="54585A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5458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5458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5458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5458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968501"/>
            <a:ext cx="52768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429000"/>
            <a:ext cx="5276850" cy="2541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64285" y="6300000"/>
            <a:ext cx="6790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4976"/>
                </a:solidFill>
              </a:defRPr>
            </a:lvl1pPr>
          </a:lstStyle>
          <a:p>
            <a:fld id="{D993BE9A-2295-974E-B063-F12D5C0A220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2140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004976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rgbClr val="54585A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5458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5458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5458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5458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968501"/>
            <a:ext cx="52768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429000"/>
            <a:ext cx="5276850" cy="2541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8650" y="61277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976"/>
                </a:solidFill>
              </a:defRPr>
            </a:lvl1pPr>
          </a:lstStyle>
          <a:p>
            <a:fld id="{D993BE9A-2295-974E-B063-F12D5C0A220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917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33" r:id="rId2"/>
    <p:sldLayoutId id="2147483734" r:id="rId3"/>
    <p:sldLayoutId id="2147483735" r:id="rId4"/>
    <p:sldLayoutId id="2147483736" r:id="rId5"/>
    <p:sldLayoutId id="214748373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004976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rgbClr val="54585A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5458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5458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5458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5458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968501"/>
            <a:ext cx="52768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429000"/>
            <a:ext cx="5276850" cy="2541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5941" y="61277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4976"/>
                </a:solidFill>
              </a:defRPr>
            </a:lvl1pPr>
          </a:lstStyle>
          <a:p>
            <a:fld id="{D993BE9A-2295-974E-B063-F12D5C0A220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2007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968501"/>
            <a:ext cx="52768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429000"/>
            <a:ext cx="5276850" cy="2541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5941" y="630000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4976"/>
                </a:solidFill>
              </a:defRPr>
            </a:lvl1pPr>
          </a:lstStyle>
          <a:p>
            <a:fld id="{D993BE9A-2295-974E-B063-F12D5C0A220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2078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968501"/>
            <a:ext cx="52768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429000"/>
            <a:ext cx="5276850" cy="2541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8650" y="61277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976"/>
                </a:solidFill>
              </a:defRPr>
            </a:lvl1pPr>
          </a:lstStyle>
          <a:p>
            <a:fld id="{D993BE9A-2295-974E-B063-F12D5C0A220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7338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695" r:id="rId2"/>
    <p:sldLayoutId id="2147483719" r:id="rId3"/>
    <p:sldLayoutId id="2147483720" r:id="rId4"/>
    <p:sldLayoutId id="2147483721" r:id="rId5"/>
    <p:sldLayoutId id="2147483722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004976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rgbClr val="54585A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5458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5458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5458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5458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rsc.li/2P939Rc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10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EC05187-AAC1-EB42-B801-1B67B48744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4800" y="1985256"/>
            <a:ext cx="3833263" cy="2387600"/>
          </a:xfrm>
        </p:spPr>
        <p:txBody>
          <a:bodyPr/>
          <a:lstStyle/>
          <a:p>
            <a:r>
              <a:rPr lang="en-GB" dirty="0"/>
              <a:t>The carbon cycle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A4A9B91-69F6-D74C-BEFE-A57F98DB78A3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24800" y="4219575"/>
            <a:ext cx="3833263" cy="197458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endParaRPr lang="en-GB" sz="2400" dirty="0"/>
          </a:p>
          <a:p>
            <a:pPr>
              <a:lnSpc>
                <a:spcPct val="110000"/>
              </a:lnSpc>
            </a:pPr>
            <a:r>
              <a:rPr lang="en-GB" sz="2400" dirty="0"/>
              <a:t>Ecology, 20</a:t>
            </a:r>
            <a:r>
              <a:rPr lang="en-GB" sz="2400" baseline="30000" dirty="0"/>
              <a:t>th</a:t>
            </a:r>
            <a:r>
              <a:rPr lang="en-GB" sz="2400" dirty="0"/>
              <a:t> May,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9692CC-F9DB-064A-B741-6ECADEA3A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3BE9A-2295-974E-B063-F12D5C0A2200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419100" y="352652"/>
            <a:ext cx="14573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004976"/>
                </a:solidFill>
              </a:rPr>
              <a:t>From </a:t>
            </a:r>
            <a:r>
              <a:rPr lang="en-GB" sz="1400" i="1" dirty="0">
                <a:solidFill>
                  <a:srgbClr val="004976"/>
                </a:solidFill>
              </a:rPr>
              <a:t>Education in Chemistry</a:t>
            </a:r>
          </a:p>
          <a:p>
            <a:r>
              <a:rPr lang="en-GB" sz="1400" dirty="0">
                <a:solidFill>
                  <a:srgbClr val="004976"/>
                </a:solidFill>
                <a:hlinkClick r:id="rId3"/>
              </a:rPr>
              <a:t>rsc.li/2P939Rc</a:t>
            </a:r>
            <a:r>
              <a:rPr lang="en-GB" sz="1400" dirty="0">
                <a:solidFill>
                  <a:srgbClr val="004976"/>
                </a:solidFill>
              </a:rPr>
              <a:t>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259" y="5266796"/>
            <a:ext cx="1561723" cy="1561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783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A8BABC9-3627-194B-8675-4E9513869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3BE9A-2295-974E-B063-F12D5C0A2200}" type="slidenum">
              <a:rPr lang="en-GB" smtClean="0"/>
              <a:t>2</a:t>
            </a:fld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1FB8C7A-6F1E-6C4F-84AA-61CCD4C8E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Starter questions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D93CE8-DF7B-584A-90B2-D75DC0F3F49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8650" y="1825625"/>
            <a:ext cx="7886700" cy="364787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</a:rPr>
              <a:t>What different forms of carbon have you heard of before?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</a:rPr>
              <a:t>Define the words ‘respiration’ and 	‘photosynthesis’.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</a:rPr>
              <a:t>What role does carbon dioxide play in our atmosphere?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C681672-1561-40C4-8749-61DDB8DA8906}"/>
              </a:ext>
            </a:extLst>
          </p:cNvPr>
          <p:cNvSpPr/>
          <p:nvPr/>
        </p:nvSpPr>
        <p:spPr>
          <a:xfrm>
            <a:off x="6785941" y="365126"/>
            <a:ext cx="1495417" cy="1258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0" dirty="0"/>
              <a:t>C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756F04-B110-49B8-BD18-71BD71E91808}"/>
              </a:ext>
            </a:extLst>
          </p:cNvPr>
          <p:cNvSpPr txBox="1"/>
          <p:nvPr/>
        </p:nvSpPr>
        <p:spPr>
          <a:xfrm>
            <a:off x="6938682" y="494852"/>
            <a:ext cx="268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F3675B-884D-417F-A2F0-996DBB0E0716}"/>
              </a:ext>
            </a:extLst>
          </p:cNvPr>
          <p:cNvSpPr txBox="1"/>
          <p:nvPr/>
        </p:nvSpPr>
        <p:spPr>
          <a:xfrm>
            <a:off x="6866066" y="1182044"/>
            <a:ext cx="4500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4263793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A8BABC9-3627-194B-8675-4E9513869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3BE9A-2295-974E-B063-F12D5C0A2200}" type="slidenum">
              <a:rPr lang="en-GB" smtClean="0"/>
              <a:t>3</a:t>
            </a:fld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1FB8C7A-6F1E-6C4F-84AA-61CCD4C8E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carbon cycle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D93CE8-DF7B-584A-90B2-D75DC0F3F49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latin typeface="Arial" panose="020B0604020202020204" pitchFamily="34" charset="0"/>
                <a:ea typeface="Calibri" panose="020F0502020204030204" pitchFamily="34" charset="0"/>
              </a:rPr>
              <a:t>You will pretend to be a carbon atom moving through the carbon cycle.</a:t>
            </a:r>
          </a:p>
          <a:p>
            <a:pPr lvl="0"/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</a:rPr>
              <a:t>There are five stations around the room: </a:t>
            </a:r>
          </a:p>
          <a:p>
            <a:endParaRPr lang="en-GB" dirty="0"/>
          </a:p>
          <a:p>
            <a:endParaRPr lang="en-GB" dirty="0"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DB18F3B1-BF6C-4C79-B543-9B4A4EB518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5471" y="4626082"/>
            <a:ext cx="2361762" cy="493554"/>
          </a:xfrm>
          <a:prstGeom prst="rect">
            <a:avLst/>
          </a:prstGeom>
          <a:ln w="28575">
            <a:solidFill>
              <a:srgbClr val="FF9E1B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spcAft>
                <a:spcPts val="1200"/>
              </a:spcAft>
            </a:pPr>
            <a:r>
              <a:rPr lang="en-GB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FOSSIL FUELS</a:t>
            </a: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2A99ECFB-8324-4976-BF40-A6695B3AC6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7579" y="3560070"/>
            <a:ext cx="3475784" cy="493554"/>
          </a:xfrm>
          <a:prstGeom prst="rect">
            <a:avLst/>
          </a:prstGeom>
          <a:ln w="28575">
            <a:solidFill>
              <a:srgbClr val="004976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spcAft>
                <a:spcPts val="1200"/>
              </a:spcAft>
            </a:pPr>
            <a:r>
              <a:rPr lang="en-GB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ATMOSPHERE</a:t>
            </a: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B5808E11-8481-4AC1-9DB0-7EE5C91EAA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0572" y="4628295"/>
            <a:ext cx="1773602" cy="493555"/>
          </a:xfrm>
          <a:prstGeom prst="rect">
            <a:avLst/>
          </a:prstGeom>
          <a:ln w="28575">
            <a:solidFill>
              <a:srgbClr val="00B050"/>
            </a:solidFill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spcAft>
                <a:spcPts val="1200"/>
              </a:spcAft>
            </a:pPr>
            <a:r>
              <a:rPr lang="en-GB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 PLANT</a:t>
            </a: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FF038D7D-40B4-4E8D-A1C7-9E8CC16F90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4694" y="3560070"/>
            <a:ext cx="1990505" cy="491284"/>
          </a:xfrm>
          <a:prstGeom prst="rect">
            <a:avLst/>
          </a:prstGeom>
          <a:ln w="28575">
            <a:solidFill>
              <a:srgbClr val="C0000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spcBef>
                <a:spcPts val="1800"/>
              </a:spcBef>
              <a:spcAft>
                <a:spcPts val="600"/>
              </a:spcAft>
            </a:pPr>
            <a:r>
              <a:rPr lang="en-GB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ANIMALS</a:t>
            </a:r>
          </a:p>
        </p:txBody>
      </p:sp>
      <p:sp>
        <p:nvSpPr>
          <p:cNvPr id="10" name="Text Box 2">
            <a:extLst>
              <a:ext uri="{FF2B5EF4-FFF2-40B4-BE49-F238E27FC236}">
                <a16:creationId xmlns:a16="http://schemas.microsoft.com/office/drawing/2014/main" id="{8ADABAC5-35DD-48B5-9819-1143119D69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8530" y="4588900"/>
            <a:ext cx="1634821" cy="530736"/>
          </a:xfrm>
          <a:prstGeom prst="rect">
            <a:avLst/>
          </a:prstGeom>
          <a:ln w="28575">
            <a:solidFill>
              <a:srgbClr val="7030A0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spcAft>
                <a:spcPts val="1200"/>
              </a:spcAft>
            </a:pPr>
            <a:r>
              <a:rPr lang="en-GB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SEA</a:t>
            </a:r>
          </a:p>
        </p:txBody>
      </p:sp>
    </p:spTree>
    <p:extLst>
      <p:ext uri="{BB962C8B-B14F-4D97-AF65-F5344CB8AC3E}">
        <p14:creationId xmlns:p14="http://schemas.microsoft.com/office/powerpoint/2010/main" val="281552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A8BABC9-3627-194B-8675-4E9513869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3BE9A-2295-974E-B063-F12D5C0A2200}" type="slidenum">
              <a:rPr lang="en-GB" smtClean="0"/>
              <a:t>4</a:t>
            </a:fld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1FB8C7A-6F1E-6C4F-84AA-61CCD4C8E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carbon cycle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D93CE8-DF7B-584A-90B2-D75DC0F3F49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8649" y="1825625"/>
            <a:ext cx="8117317" cy="3408363"/>
          </a:xfrm>
        </p:spPr>
        <p:txBody>
          <a:bodyPr>
            <a:normAutofit fontScale="92500" lnSpcReduction="10000"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</a:rPr>
              <a:t>At each station</a:t>
            </a:r>
            <a:r>
              <a:rPr lang="en-GB" dirty="0"/>
              <a:t> you must flip two coins.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dirty="0"/>
              <a:t>Then follow the instructions depending on what combination of heads (H) or tails (T) you get:</a:t>
            </a:r>
            <a:br>
              <a:rPr lang="en-GB" dirty="0"/>
            </a:br>
            <a:r>
              <a:rPr lang="en-GB" b="1" dirty="0"/>
              <a:t>HH = 2 heads  </a:t>
            </a:r>
            <a:br>
              <a:rPr lang="en-GB" b="1" dirty="0"/>
            </a:br>
            <a:r>
              <a:rPr lang="en-GB" b="1" dirty="0"/>
              <a:t>TT = 2 tails </a:t>
            </a:r>
            <a:br>
              <a:rPr lang="en-GB" b="1" dirty="0"/>
            </a:br>
            <a:r>
              <a:rPr lang="en-GB" b="1" dirty="0"/>
              <a:t>HT = 1 heads/1 tails</a:t>
            </a:r>
            <a:endParaRPr lang="en-GB" b="1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</a:rPr>
              <a:t>Take your carbon cycle passport with you and record your journey!</a:t>
            </a:r>
          </a:p>
        </p:txBody>
      </p:sp>
    </p:spTree>
    <p:extLst>
      <p:ext uri="{BB962C8B-B14F-4D97-AF65-F5344CB8AC3E}">
        <p14:creationId xmlns:p14="http://schemas.microsoft.com/office/powerpoint/2010/main" val="2145274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A8BABC9-3627-194B-8675-4E9513869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3BE9A-2295-974E-B063-F12D5C0A2200}" type="slidenum">
              <a:rPr lang="en-GB" smtClean="0"/>
              <a:t>5</a:t>
            </a:fld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1FB8C7A-6F1E-6C4F-84AA-61CCD4C8E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Make your own diagram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D93CE8-DF7B-584A-90B2-D75DC0F3F49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</a:rPr>
              <a:t>Now use the notes of your travels from your passport to produce a diagram of the carbon cycle.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</a:rPr>
              <a:t>Make sure to mark the different stations you travelled to and how you got there.</a:t>
            </a:r>
          </a:p>
        </p:txBody>
      </p:sp>
    </p:spTree>
    <p:extLst>
      <p:ext uri="{BB962C8B-B14F-4D97-AF65-F5344CB8AC3E}">
        <p14:creationId xmlns:p14="http://schemas.microsoft.com/office/powerpoint/2010/main" val="3236025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A8BABC9-3627-194B-8675-4E9513869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3BE9A-2295-974E-B063-F12D5C0A2200}" type="slidenum">
              <a:rPr lang="en-GB" smtClean="0"/>
              <a:t>6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Discussion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46D93CE8-DF7B-584A-90B2-D75DC0F3F49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8650" y="1825625"/>
            <a:ext cx="7886700" cy="3408363"/>
          </a:xfrm>
        </p:spPr>
        <p:txBody>
          <a:bodyPr>
            <a:normAutofit fontScale="85000" lnSpcReduction="20000"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</a:rPr>
              <a:t>Which stage did you go to most often?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</a:rPr>
              <a:t>Who was ‘locked up’? What were the carbon reservoirs?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</a:rPr>
              <a:t>How many times did you enter the atmosphere? How many processes led to the atmosphere, and how many led away from it?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</a:rPr>
              <a:t>Which processes are natural? Which are human-led?</a:t>
            </a:r>
          </a:p>
          <a:p>
            <a:pPr marL="342900" lvl="0" indent="-342900">
              <a:spcAft>
                <a:spcPts val="1200"/>
              </a:spcAft>
              <a:buFont typeface="+mj-lt"/>
              <a:buAutoNum type="arabicPeriod"/>
            </a:pP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</a:rPr>
              <a:t>What was the approximate timescale of each process?</a:t>
            </a:r>
          </a:p>
        </p:txBody>
      </p:sp>
    </p:spTree>
    <p:extLst>
      <p:ext uri="{BB962C8B-B14F-4D97-AF65-F5344CB8AC3E}">
        <p14:creationId xmlns:p14="http://schemas.microsoft.com/office/powerpoint/2010/main" val="1824775080"/>
      </p:ext>
    </p:extLst>
  </p:cSld>
  <p:clrMapOvr>
    <a:masterClrMapping/>
  </p:clrMapOvr>
</p:sld>
</file>

<file path=ppt/theme/theme1.xml><?xml version="1.0" encoding="utf-8"?>
<a:theme xmlns:a="http://schemas.openxmlformats.org/drawingml/2006/main" name="1_RSC_Plain_no footer">
  <a:themeElements>
    <a:clrScheme name="Custom 1">
      <a:dk1>
        <a:srgbClr val="004976"/>
      </a:dk1>
      <a:lt1>
        <a:srgbClr val="FFFFFF"/>
      </a:lt1>
      <a:dk2>
        <a:srgbClr val="004976"/>
      </a:dk2>
      <a:lt2>
        <a:srgbClr val="E7E6E6"/>
      </a:lt2>
      <a:accent1>
        <a:srgbClr val="004976"/>
      </a:accent1>
      <a:accent2>
        <a:srgbClr val="48A9C5"/>
      </a:accent2>
      <a:accent3>
        <a:srgbClr val="EEDC00"/>
      </a:accent3>
      <a:accent4>
        <a:srgbClr val="97D700"/>
      </a:accent4>
      <a:accent5>
        <a:srgbClr val="DA1883"/>
      </a:accent5>
      <a:accent6>
        <a:srgbClr val="991E66"/>
      </a:accent6>
      <a:hlink>
        <a:srgbClr val="FF9E1B"/>
      </a:hlink>
      <a:folHlink>
        <a:srgbClr val="5458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520686E-D0C1-4083-975B-80B1A93A3BD9}" vid="{155F70C1-B673-44C5-866D-58A5F67A6732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520686E-D0C1-4083-975B-80B1A93A3BD9}" vid="{4ABE18D0-3872-4301-93C4-69E152A96F1D}"/>
    </a:ext>
  </a:extLst>
</a:theme>
</file>

<file path=ppt/theme/theme3.xml><?xml version="1.0" encoding="utf-8"?>
<a:theme xmlns:a="http://schemas.openxmlformats.org/drawingml/2006/main" name="2_RSC_Plain_no footer">
  <a:themeElements>
    <a:clrScheme name="Custom 1">
      <a:dk1>
        <a:srgbClr val="004976"/>
      </a:dk1>
      <a:lt1>
        <a:srgbClr val="FFFFFF"/>
      </a:lt1>
      <a:dk2>
        <a:srgbClr val="004976"/>
      </a:dk2>
      <a:lt2>
        <a:srgbClr val="E7E6E6"/>
      </a:lt2>
      <a:accent1>
        <a:srgbClr val="004976"/>
      </a:accent1>
      <a:accent2>
        <a:srgbClr val="48A9C5"/>
      </a:accent2>
      <a:accent3>
        <a:srgbClr val="EEDC00"/>
      </a:accent3>
      <a:accent4>
        <a:srgbClr val="97D700"/>
      </a:accent4>
      <a:accent5>
        <a:srgbClr val="DA1883"/>
      </a:accent5>
      <a:accent6>
        <a:srgbClr val="991E66"/>
      </a:accent6>
      <a:hlink>
        <a:srgbClr val="FF9E1B"/>
      </a:hlink>
      <a:folHlink>
        <a:srgbClr val="5458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520686E-D0C1-4083-975B-80B1A93A3BD9}" vid="{41A262D9-FF9A-401A-9FFD-A64C820F6FDD}"/>
    </a:ext>
  </a:extLst>
</a:theme>
</file>

<file path=ppt/theme/theme4.xml><?xml version="1.0" encoding="utf-8"?>
<a:theme xmlns:a="http://schemas.openxmlformats.org/drawingml/2006/main" name="RSC_Dividers with background_RHS">
  <a:themeElements>
    <a:clrScheme name="Custom 1">
      <a:dk1>
        <a:srgbClr val="004976"/>
      </a:dk1>
      <a:lt1>
        <a:srgbClr val="FFFFFF"/>
      </a:lt1>
      <a:dk2>
        <a:srgbClr val="004976"/>
      </a:dk2>
      <a:lt2>
        <a:srgbClr val="E7E6E6"/>
      </a:lt2>
      <a:accent1>
        <a:srgbClr val="004976"/>
      </a:accent1>
      <a:accent2>
        <a:srgbClr val="48A9C5"/>
      </a:accent2>
      <a:accent3>
        <a:srgbClr val="EEDC00"/>
      </a:accent3>
      <a:accent4>
        <a:srgbClr val="97D700"/>
      </a:accent4>
      <a:accent5>
        <a:srgbClr val="DA1883"/>
      </a:accent5>
      <a:accent6>
        <a:srgbClr val="991E66"/>
      </a:accent6>
      <a:hlink>
        <a:srgbClr val="FF9E1B"/>
      </a:hlink>
      <a:folHlink>
        <a:srgbClr val="5458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520686E-D0C1-4083-975B-80B1A93A3BD9}" vid="{30A97393-1244-4D4A-AFAB-BB0864244D13}"/>
    </a:ext>
  </a:extLst>
</a:theme>
</file>

<file path=ppt/theme/theme5.xml><?xml version="1.0" encoding="utf-8"?>
<a:theme xmlns:a="http://schemas.openxmlformats.org/drawingml/2006/main" name="1_RSC_Dividers with background_RHS">
  <a:themeElements>
    <a:clrScheme name="Custom 1">
      <a:dk1>
        <a:srgbClr val="004976"/>
      </a:dk1>
      <a:lt1>
        <a:srgbClr val="FFFFFF"/>
      </a:lt1>
      <a:dk2>
        <a:srgbClr val="004976"/>
      </a:dk2>
      <a:lt2>
        <a:srgbClr val="E7E6E6"/>
      </a:lt2>
      <a:accent1>
        <a:srgbClr val="004976"/>
      </a:accent1>
      <a:accent2>
        <a:srgbClr val="48A9C5"/>
      </a:accent2>
      <a:accent3>
        <a:srgbClr val="EEDC00"/>
      </a:accent3>
      <a:accent4>
        <a:srgbClr val="97D700"/>
      </a:accent4>
      <a:accent5>
        <a:srgbClr val="DA1883"/>
      </a:accent5>
      <a:accent6>
        <a:srgbClr val="991E66"/>
      </a:accent6>
      <a:hlink>
        <a:srgbClr val="FF9E1B"/>
      </a:hlink>
      <a:folHlink>
        <a:srgbClr val="5458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520686E-D0C1-4083-975B-80B1A93A3BD9}" vid="{6D0B8FF5-F2DC-40F3-80A0-FF4B4B6C7EFC}"/>
    </a:ext>
  </a:extLst>
</a:theme>
</file>

<file path=ppt/theme/theme6.xml><?xml version="1.0" encoding="utf-8"?>
<a:theme xmlns:a="http://schemas.openxmlformats.org/drawingml/2006/main" name="1_RSC_Dividers with dark backgrounds">
  <a:themeElements>
    <a:clrScheme name="Custom 1">
      <a:dk1>
        <a:srgbClr val="004976"/>
      </a:dk1>
      <a:lt1>
        <a:srgbClr val="FFFFFF"/>
      </a:lt1>
      <a:dk2>
        <a:srgbClr val="004976"/>
      </a:dk2>
      <a:lt2>
        <a:srgbClr val="E7E6E6"/>
      </a:lt2>
      <a:accent1>
        <a:srgbClr val="004976"/>
      </a:accent1>
      <a:accent2>
        <a:srgbClr val="48A9C5"/>
      </a:accent2>
      <a:accent3>
        <a:srgbClr val="EEDC00"/>
      </a:accent3>
      <a:accent4>
        <a:srgbClr val="97D700"/>
      </a:accent4>
      <a:accent5>
        <a:srgbClr val="DA1883"/>
      </a:accent5>
      <a:accent6>
        <a:srgbClr val="991E66"/>
      </a:accent6>
      <a:hlink>
        <a:srgbClr val="FF9E1B"/>
      </a:hlink>
      <a:folHlink>
        <a:srgbClr val="5458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520686E-D0C1-4083-975B-80B1A93A3BD9}" vid="{F7428B35-4740-488E-ACFA-5A2B510060BE}"/>
    </a:ext>
  </a:extLst>
</a:theme>
</file>

<file path=ppt/theme/theme7.xml><?xml version="1.0" encoding="utf-8"?>
<a:theme xmlns:a="http://schemas.openxmlformats.org/drawingml/2006/main" name="2_RSC_Dividers with dark backgrounds">
  <a:themeElements>
    <a:clrScheme name="Custom 1">
      <a:dk1>
        <a:srgbClr val="004976"/>
      </a:dk1>
      <a:lt1>
        <a:srgbClr val="FFFFFF"/>
      </a:lt1>
      <a:dk2>
        <a:srgbClr val="004976"/>
      </a:dk2>
      <a:lt2>
        <a:srgbClr val="E7E6E6"/>
      </a:lt2>
      <a:accent1>
        <a:srgbClr val="004976"/>
      </a:accent1>
      <a:accent2>
        <a:srgbClr val="48A9C5"/>
      </a:accent2>
      <a:accent3>
        <a:srgbClr val="EEDC00"/>
      </a:accent3>
      <a:accent4>
        <a:srgbClr val="97D700"/>
      </a:accent4>
      <a:accent5>
        <a:srgbClr val="DA1883"/>
      </a:accent5>
      <a:accent6>
        <a:srgbClr val="991E66"/>
      </a:accent6>
      <a:hlink>
        <a:srgbClr val="FF9E1B"/>
      </a:hlink>
      <a:folHlink>
        <a:srgbClr val="5458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520686E-D0C1-4083-975B-80B1A93A3BD9}" vid="{58B1771F-DAE7-4176-B837-BBF55B54AE49}"/>
    </a:ext>
  </a:extLst>
</a:theme>
</file>

<file path=ppt/theme/theme8.xml><?xml version="1.0" encoding="utf-8"?>
<a:theme xmlns:a="http://schemas.openxmlformats.org/drawingml/2006/main" name="RSC Title slides with image suggestions">
  <a:themeElements>
    <a:clrScheme name="Custom 1">
      <a:dk1>
        <a:srgbClr val="004976"/>
      </a:dk1>
      <a:lt1>
        <a:srgbClr val="FFFFFF"/>
      </a:lt1>
      <a:dk2>
        <a:srgbClr val="004976"/>
      </a:dk2>
      <a:lt2>
        <a:srgbClr val="E7E6E6"/>
      </a:lt2>
      <a:accent1>
        <a:srgbClr val="004976"/>
      </a:accent1>
      <a:accent2>
        <a:srgbClr val="48A9C5"/>
      </a:accent2>
      <a:accent3>
        <a:srgbClr val="EEDC00"/>
      </a:accent3>
      <a:accent4>
        <a:srgbClr val="97D700"/>
      </a:accent4>
      <a:accent5>
        <a:srgbClr val="DA1883"/>
      </a:accent5>
      <a:accent6>
        <a:srgbClr val="991E66"/>
      </a:accent6>
      <a:hlink>
        <a:srgbClr val="FF9E1B"/>
      </a:hlink>
      <a:folHlink>
        <a:srgbClr val="5458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520686E-D0C1-4083-975B-80B1A93A3BD9}" vid="{9A782A33-977C-46B2-9FE9-1667B19474D6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EiC download powerpoint template 4_3</Template>
  <TotalTime>249</TotalTime>
  <Words>636</Words>
  <Application>Microsoft Office PowerPoint</Application>
  <PresentationFormat>On-screen Show (4:3)</PresentationFormat>
  <Paragraphs>65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Arial</vt:lpstr>
      <vt:lpstr>Calibri</vt:lpstr>
      <vt:lpstr>Calibri Light</vt:lpstr>
      <vt:lpstr>1_RSC_Plain_no footer</vt:lpstr>
      <vt:lpstr>Custom Design</vt:lpstr>
      <vt:lpstr>2_RSC_Plain_no footer</vt:lpstr>
      <vt:lpstr>RSC_Dividers with background_RHS</vt:lpstr>
      <vt:lpstr>1_RSC_Dividers with background_RHS</vt:lpstr>
      <vt:lpstr>1_RSC_Dividers with dark backgrounds</vt:lpstr>
      <vt:lpstr>2_RSC_Dividers with dark backgrounds</vt:lpstr>
      <vt:lpstr>RSC Title slides with image suggestions</vt:lpstr>
      <vt:lpstr>The carbon cycle</vt:lpstr>
      <vt:lpstr>Starter questions</vt:lpstr>
      <vt:lpstr>The carbon cycle</vt:lpstr>
      <vt:lpstr>The carbon cycle</vt:lpstr>
      <vt:lpstr>Make your own diagram</vt:lpstr>
      <vt:lpstr>Discussion</vt:lpstr>
    </vt:vector>
  </TitlesOfParts>
  <Company>Royal Society of Chemistry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carbon cycle</dc:title>
  <dc:creator/>
  <cp:keywords>carbon cycle, earth science, atmosphere</cp:keywords>
  <cp:lastModifiedBy>Priyanjana Pramanik</cp:lastModifiedBy>
  <cp:revision>18</cp:revision>
  <dcterms:created xsi:type="dcterms:W3CDTF">2021-03-18T19:39:17Z</dcterms:created>
  <dcterms:modified xsi:type="dcterms:W3CDTF">2023-05-20T09:07:37Z</dcterms:modified>
  <cp:category>From How to teach the carbon cycle at 11–14, Education in Chemistry, rsc.li/2P939Rc</cp:category>
</cp:coreProperties>
</file>